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90" r:id="rId5"/>
  </p:sldMasterIdLst>
  <p:notesMasterIdLst>
    <p:notesMasterId r:id="rId22"/>
  </p:notesMasterIdLst>
  <p:sldIdLst>
    <p:sldId id="256" r:id="rId6"/>
    <p:sldId id="2145706081" r:id="rId7"/>
    <p:sldId id="2145706084" r:id="rId8"/>
    <p:sldId id="2145706115" r:id="rId9"/>
    <p:sldId id="2145706114" r:id="rId10"/>
    <p:sldId id="2145706116" r:id="rId11"/>
    <p:sldId id="1550" r:id="rId12"/>
    <p:sldId id="2145706117" r:id="rId13"/>
    <p:sldId id="2145706094" r:id="rId14"/>
    <p:sldId id="257" r:id="rId15"/>
    <p:sldId id="2145706113" r:id="rId16"/>
    <p:sldId id="2145706099" r:id="rId17"/>
    <p:sldId id="2145706093" r:id="rId18"/>
    <p:sldId id="2145706111" r:id="rId19"/>
    <p:sldId id="2145706097" r:id="rId20"/>
    <p:sldId id="21457061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2AF"/>
    <a:srgbClr val="7D7D7D"/>
    <a:srgbClr val="545454"/>
    <a:srgbClr val="425B76"/>
    <a:srgbClr val="3F3F3F"/>
    <a:srgbClr val="50DCC7"/>
    <a:srgbClr val="064369"/>
    <a:srgbClr val="FDA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C645F-53E8-46FA-8D6F-54E96111B66F}" v="19" dt="2024-11-08T18:29:18.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476" y="726"/>
      </p:cViewPr>
      <p:guideLst>
        <p:guide orient="horz" pos="3936"/>
        <p:guide pos="748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TZIXIROS, Efstratios (Stratos)" userId="c3205b7e-f9d8-4e84-b48e-0e4808ddc305" providerId="ADAL" clId="{57CC645F-53E8-46FA-8D6F-54E96111B66F}"/>
    <pc:docChg chg="modSld">
      <pc:chgData name="CHATZIXIROS, Efstratios (Stratos)" userId="c3205b7e-f9d8-4e84-b48e-0e4808ddc305" providerId="ADAL" clId="{57CC645F-53E8-46FA-8D6F-54E96111B66F}" dt="2024-11-08T18:29:18.700" v="18"/>
      <pc:docMkLst>
        <pc:docMk/>
      </pc:docMkLst>
      <pc:sldChg chg="modAnim">
        <pc:chgData name="CHATZIXIROS, Efstratios (Stratos)" userId="c3205b7e-f9d8-4e84-b48e-0e4808ddc305" providerId="ADAL" clId="{57CC645F-53E8-46FA-8D6F-54E96111B66F}" dt="2024-11-08T18:29:18.700" v="18"/>
        <pc:sldMkLst>
          <pc:docMk/>
          <pc:sldMk cId="2617503520" sldId="21457061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6D28D8-FB2E-495B-9748-E27AEE99847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E912200-F0C0-4C15-9251-65047607372C}">
      <dgm:prSet phldrT="[Text]" custT="1"/>
      <dgm:spPr/>
      <dgm:t>
        <a:bodyPr/>
        <a:lstStyle/>
        <a:p>
          <a:r>
            <a:rPr lang="en-US" sz="1600" dirty="0"/>
            <a:t>1. Respond to climate change, an escalating health threat in the 21st century.</a:t>
          </a:r>
        </a:p>
      </dgm:t>
    </dgm:pt>
    <dgm:pt modelId="{4CB693B7-245A-4FEA-8CC5-6D911025D043}" type="parTrans" cxnId="{8BE8DB69-DAB4-495B-B7D1-8DB2178CFBD8}">
      <dgm:prSet/>
      <dgm:spPr/>
      <dgm:t>
        <a:bodyPr/>
        <a:lstStyle/>
        <a:p>
          <a:endParaRPr lang="en-US" sz="1600"/>
        </a:p>
      </dgm:t>
    </dgm:pt>
    <dgm:pt modelId="{1BA46EC2-CAFD-482F-BF50-A8F183095F3B}" type="sibTrans" cxnId="{8BE8DB69-DAB4-495B-B7D1-8DB2178CFBD8}">
      <dgm:prSet/>
      <dgm:spPr/>
      <dgm:t>
        <a:bodyPr/>
        <a:lstStyle/>
        <a:p>
          <a:endParaRPr lang="en-US" sz="1600"/>
        </a:p>
      </dgm:t>
    </dgm:pt>
    <dgm:pt modelId="{5EB7A927-E9C9-422B-AF9B-5459625B9DA7}">
      <dgm:prSet custT="1"/>
      <dgm:spPr/>
      <dgm:t>
        <a:bodyPr/>
        <a:lstStyle/>
        <a:p>
          <a:r>
            <a:rPr lang="en-US" sz="1600" dirty="0"/>
            <a:t>2. Address health determinants and the root causes of ill health in key policies across sectors.</a:t>
          </a:r>
        </a:p>
      </dgm:t>
    </dgm:pt>
    <dgm:pt modelId="{AAE45308-BB61-416D-ADAA-B90B2A3FC70A}" type="parTrans" cxnId="{BA5462F7-F79C-4BE0-BD87-0357D0C1EC08}">
      <dgm:prSet/>
      <dgm:spPr/>
      <dgm:t>
        <a:bodyPr/>
        <a:lstStyle/>
        <a:p>
          <a:endParaRPr lang="en-US" sz="1600"/>
        </a:p>
      </dgm:t>
    </dgm:pt>
    <dgm:pt modelId="{CB90842E-3311-461F-BAFE-DC8EFF11B1EB}" type="sibTrans" cxnId="{BA5462F7-F79C-4BE0-BD87-0357D0C1EC08}">
      <dgm:prSet/>
      <dgm:spPr/>
      <dgm:t>
        <a:bodyPr/>
        <a:lstStyle/>
        <a:p>
          <a:endParaRPr lang="en-US" sz="1600"/>
        </a:p>
      </dgm:t>
    </dgm:pt>
    <dgm:pt modelId="{1DD082E4-450E-45DA-B769-952E9DB8F488}">
      <dgm:prSet custT="1"/>
      <dgm:spPr/>
      <dgm:t>
        <a:bodyPr/>
        <a:lstStyle/>
        <a:p>
          <a:r>
            <a:rPr lang="en-US" sz="1600" dirty="0"/>
            <a:t>3. Advance the primary health care approach and essential health system capacities for universal health coverage.</a:t>
          </a:r>
        </a:p>
      </dgm:t>
    </dgm:pt>
    <dgm:pt modelId="{7883C747-40AD-4558-B3C4-EA17A15A2046}" type="parTrans" cxnId="{12190587-96B1-4496-89A1-1B372296F30D}">
      <dgm:prSet/>
      <dgm:spPr/>
      <dgm:t>
        <a:bodyPr/>
        <a:lstStyle/>
        <a:p>
          <a:endParaRPr lang="en-US" sz="1600"/>
        </a:p>
      </dgm:t>
    </dgm:pt>
    <dgm:pt modelId="{984D88A3-EB04-4F1B-BF39-07F7F33DE0B2}" type="sibTrans" cxnId="{12190587-96B1-4496-89A1-1B372296F30D}">
      <dgm:prSet/>
      <dgm:spPr/>
      <dgm:t>
        <a:bodyPr/>
        <a:lstStyle/>
        <a:p>
          <a:endParaRPr lang="en-US" sz="1600"/>
        </a:p>
      </dgm:t>
    </dgm:pt>
    <dgm:pt modelId="{7A4E8D03-B81F-4AAB-9F5D-0990F06E7D1F}">
      <dgm:prSet custT="1"/>
      <dgm:spPr/>
      <dgm:t>
        <a:bodyPr/>
        <a:lstStyle/>
        <a:p>
          <a:r>
            <a:rPr lang="en-US" sz="1600" dirty="0"/>
            <a:t>4. Improve health service coverage and financial protection to address inequity and gender inequalities.</a:t>
          </a:r>
        </a:p>
      </dgm:t>
    </dgm:pt>
    <dgm:pt modelId="{5301388C-5C38-45D5-9B88-449CF2A4CFFD}" type="parTrans" cxnId="{FB7D0293-A0C5-4075-876B-81BAEDE6E6D5}">
      <dgm:prSet/>
      <dgm:spPr/>
      <dgm:t>
        <a:bodyPr/>
        <a:lstStyle/>
        <a:p>
          <a:endParaRPr lang="en-US" sz="1600"/>
        </a:p>
      </dgm:t>
    </dgm:pt>
    <dgm:pt modelId="{8E133520-96F7-4F28-AC6C-4B20C9F04449}" type="sibTrans" cxnId="{FB7D0293-A0C5-4075-876B-81BAEDE6E6D5}">
      <dgm:prSet/>
      <dgm:spPr/>
      <dgm:t>
        <a:bodyPr/>
        <a:lstStyle/>
        <a:p>
          <a:endParaRPr lang="en-US" sz="1600"/>
        </a:p>
      </dgm:t>
    </dgm:pt>
    <dgm:pt modelId="{62FB2B35-96FF-44A8-ABE3-EB969FC58102}">
      <dgm:prSet custT="1"/>
      <dgm:spPr/>
      <dgm:t>
        <a:bodyPr/>
        <a:lstStyle/>
        <a:p>
          <a:r>
            <a:rPr lang="en-US" sz="1600" dirty="0"/>
            <a:t>5. Prevent, mitigate and prepare for risks to health from all hazards.</a:t>
          </a:r>
        </a:p>
      </dgm:t>
    </dgm:pt>
    <dgm:pt modelId="{6C2E2FE0-4683-4481-9FB0-7BFFA7A9E690}" type="parTrans" cxnId="{948A8593-C449-4D81-8563-0E194D1FF107}">
      <dgm:prSet/>
      <dgm:spPr/>
      <dgm:t>
        <a:bodyPr/>
        <a:lstStyle/>
        <a:p>
          <a:endParaRPr lang="en-US" sz="1600"/>
        </a:p>
      </dgm:t>
    </dgm:pt>
    <dgm:pt modelId="{B6FC1C0A-9452-4267-919B-6A862B37053C}" type="sibTrans" cxnId="{948A8593-C449-4D81-8563-0E194D1FF107}">
      <dgm:prSet/>
      <dgm:spPr/>
      <dgm:t>
        <a:bodyPr/>
        <a:lstStyle/>
        <a:p>
          <a:endParaRPr lang="en-US" sz="1600"/>
        </a:p>
      </dgm:t>
    </dgm:pt>
    <dgm:pt modelId="{033A2C2C-1AD6-4501-8933-9A338C1E29A7}">
      <dgm:prSet custT="1"/>
      <dgm:spPr/>
      <dgm:t>
        <a:bodyPr/>
        <a:lstStyle/>
        <a:p>
          <a:r>
            <a:rPr lang="en-US" sz="1600" dirty="0"/>
            <a:t>6. Rapidly detect and sustain an effective response to all health emergencies.</a:t>
          </a:r>
        </a:p>
      </dgm:t>
    </dgm:pt>
    <dgm:pt modelId="{1A0D6800-14E4-47FB-8D10-B715E6A2DB91}" type="parTrans" cxnId="{A7219702-BB7E-4BA7-99F6-9D152650DC0A}">
      <dgm:prSet/>
      <dgm:spPr/>
      <dgm:t>
        <a:bodyPr/>
        <a:lstStyle/>
        <a:p>
          <a:endParaRPr lang="en-US" sz="1600"/>
        </a:p>
      </dgm:t>
    </dgm:pt>
    <dgm:pt modelId="{89B21A47-66E2-4BAF-9395-7D032C1203DC}" type="sibTrans" cxnId="{A7219702-BB7E-4BA7-99F6-9D152650DC0A}">
      <dgm:prSet/>
      <dgm:spPr/>
      <dgm:t>
        <a:bodyPr/>
        <a:lstStyle/>
        <a:p>
          <a:endParaRPr lang="en-US" sz="1600"/>
        </a:p>
      </dgm:t>
    </dgm:pt>
    <dgm:pt modelId="{D2621163-C4EC-4714-B907-2C7EADF8114A}" type="pres">
      <dgm:prSet presAssocID="{F16D28D8-FB2E-495B-9748-E27AEE998477}" presName="Name0" presStyleCnt="0">
        <dgm:presLayoutVars>
          <dgm:dir/>
          <dgm:resizeHandles val="exact"/>
        </dgm:presLayoutVars>
      </dgm:prSet>
      <dgm:spPr/>
    </dgm:pt>
    <dgm:pt modelId="{BDED02B7-C14F-4DE0-9B78-657C113A59F7}" type="pres">
      <dgm:prSet presAssocID="{7E912200-F0C0-4C15-9251-65047607372C}" presName="node" presStyleLbl="node1" presStyleIdx="0" presStyleCnt="6">
        <dgm:presLayoutVars>
          <dgm:bulletEnabled val="1"/>
        </dgm:presLayoutVars>
      </dgm:prSet>
      <dgm:spPr/>
    </dgm:pt>
    <dgm:pt modelId="{CE4511DD-41BA-4039-800A-9E8DE9C485BE}" type="pres">
      <dgm:prSet presAssocID="{1BA46EC2-CAFD-482F-BF50-A8F183095F3B}" presName="sibTrans" presStyleCnt="0"/>
      <dgm:spPr/>
    </dgm:pt>
    <dgm:pt modelId="{D76D1C0A-4CC6-4C74-B03B-16141DEA63AF}" type="pres">
      <dgm:prSet presAssocID="{5EB7A927-E9C9-422B-AF9B-5459625B9DA7}" presName="node" presStyleLbl="node1" presStyleIdx="1" presStyleCnt="6">
        <dgm:presLayoutVars>
          <dgm:bulletEnabled val="1"/>
        </dgm:presLayoutVars>
      </dgm:prSet>
      <dgm:spPr/>
    </dgm:pt>
    <dgm:pt modelId="{A92ACA1F-15C8-45B6-95BC-D232E384CAAD}" type="pres">
      <dgm:prSet presAssocID="{CB90842E-3311-461F-BAFE-DC8EFF11B1EB}" presName="sibTrans" presStyleCnt="0"/>
      <dgm:spPr/>
    </dgm:pt>
    <dgm:pt modelId="{07AB5F51-65AA-469E-B423-713063488FC2}" type="pres">
      <dgm:prSet presAssocID="{1DD082E4-450E-45DA-B769-952E9DB8F488}" presName="node" presStyleLbl="node1" presStyleIdx="2" presStyleCnt="6">
        <dgm:presLayoutVars>
          <dgm:bulletEnabled val="1"/>
        </dgm:presLayoutVars>
      </dgm:prSet>
      <dgm:spPr/>
    </dgm:pt>
    <dgm:pt modelId="{0F734AEE-78E2-4C59-BD56-355948E3AF46}" type="pres">
      <dgm:prSet presAssocID="{984D88A3-EB04-4F1B-BF39-07F7F33DE0B2}" presName="sibTrans" presStyleCnt="0"/>
      <dgm:spPr/>
    </dgm:pt>
    <dgm:pt modelId="{044426DC-3823-4614-B374-B576EA3B3EE5}" type="pres">
      <dgm:prSet presAssocID="{7A4E8D03-B81F-4AAB-9F5D-0990F06E7D1F}" presName="node" presStyleLbl="node1" presStyleIdx="3" presStyleCnt="6">
        <dgm:presLayoutVars>
          <dgm:bulletEnabled val="1"/>
        </dgm:presLayoutVars>
      </dgm:prSet>
      <dgm:spPr/>
    </dgm:pt>
    <dgm:pt modelId="{A11FE2B3-A6CE-479A-A124-4BCF3F4E38BE}" type="pres">
      <dgm:prSet presAssocID="{8E133520-96F7-4F28-AC6C-4B20C9F04449}" presName="sibTrans" presStyleCnt="0"/>
      <dgm:spPr/>
    </dgm:pt>
    <dgm:pt modelId="{BF8FA2B3-13A0-4A01-B988-E03B4F5DF22A}" type="pres">
      <dgm:prSet presAssocID="{62FB2B35-96FF-44A8-ABE3-EB969FC58102}" presName="node" presStyleLbl="node1" presStyleIdx="4" presStyleCnt="6">
        <dgm:presLayoutVars>
          <dgm:bulletEnabled val="1"/>
        </dgm:presLayoutVars>
      </dgm:prSet>
      <dgm:spPr/>
    </dgm:pt>
    <dgm:pt modelId="{EE3B7D4D-D955-4EB4-9A39-E7E1F7D843BD}" type="pres">
      <dgm:prSet presAssocID="{B6FC1C0A-9452-4267-919B-6A862B37053C}" presName="sibTrans" presStyleCnt="0"/>
      <dgm:spPr/>
    </dgm:pt>
    <dgm:pt modelId="{83905C83-C1A6-49DB-A040-82E81446CC0F}" type="pres">
      <dgm:prSet presAssocID="{033A2C2C-1AD6-4501-8933-9A338C1E29A7}" presName="node" presStyleLbl="node1" presStyleIdx="5" presStyleCnt="6">
        <dgm:presLayoutVars>
          <dgm:bulletEnabled val="1"/>
        </dgm:presLayoutVars>
      </dgm:prSet>
      <dgm:spPr/>
    </dgm:pt>
  </dgm:ptLst>
  <dgm:cxnLst>
    <dgm:cxn modelId="{A7219702-BB7E-4BA7-99F6-9D152650DC0A}" srcId="{F16D28D8-FB2E-495B-9748-E27AEE998477}" destId="{033A2C2C-1AD6-4501-8933-9A338C1E29A7}" srcOrd="5" destOrd="0" parTransId="{1A0D6800-14E4-47FB-8D10-B715E6A2DB91}" sibTransId="{89B21A47-66E2-4BAF-9395-7D032C1203DC}"/>
    <dgm:cxn modelId="{54F3BA1A-68A8-4298-9A78-D50FD1B09A96}" type="presOf" srcId="{5EB7A927-E9C9-422B-AF9B-5459625B9DA7}" destId="{D76D1C0A-4CC6-4C74-B03B-16141DEA63AF}" srcOrd="0" destOrd="0" presId="urn:microsoft.com/office/officeart/2005/8/layout/hList6"/>
    <dgm:cxn modelId="{FEEA602A-3646-4343-BBA8-CB653CDE8A42}" type="presOf" srcId="{7E912200-F0C0-4C15-9251-65047607372C}" destId="{BDED02B7-C14F-4DE0-9B78-657C113A59F7}" srcOrd="0" destOrd="0" presId="urn:microsoft.com/office/officeart/2005/8/layout/hList6"/>
    <dgm:cxn modelId="{4BA54B3A-096A-476F-ABC6-6FD94CAC1338}" type="presOf" srcId="{033A2C2C-1AD6-4501-8933-9A338C1E29A7}" destId="{83905C83-C1A6-49DB-A040-82E81446CC0F}" srcOrd="0" destOrd="0" presId="urn:microsoft.com/office/officeart/2005/8/layout/hList6"/>
    <dgm:cxn modelId="{6CE9E65F-8137-44D7-BE03-3988D52AAF6F}" type="presOf" srcId="{F16D28D8-FB2E-495B-9748-E27AEE998477}" destId="{D2621163-C4EC-4714-B907-2C7EADF8114A}" srcOrd="0" destOrd="0" presId="urn:microsoft.com/office/officeart/2005/8/layout/hList6"/>
    <dgm:cxn modelId="{8BE8DB69-DAB4-495B-B7D1-8DB2178CFBD8}" srcId="{F16D28D8-FB2E-495B-9748-E27AEE998477}" destId="{7E912200-F0C0-4C15-9251-65047607372C}" srcOrd="0" destOrd="0" parTransId="{4CB693B7-245A-4FEA-8CC5-6D911025D043}" sibTransId="{1BA46EC2-CAFD-482F-BF50-A8F183095F3B}"/>
    <dgm:cxn modelId="{BB73514E-B55D-4CE8-8D6A-9F43E3328785}" type="presOf" srcId="{1DD082E4-450E-45DA-B769-952E9DB8F488}" destId="{07AB5F51-65AA-469E-B423-713063488FC2}" srcOrd="0" destOrd="0" presId="urn:microsoft.com/office/officeart/2005/8/layout/hList6"/>
    <dgm:cxn modelId="{C81C546E-77F3-400E-87B2-8EF7B08B5CB4}" type="presOf" srcId="{7A4E8D03-B81F-4AAB-9F5D-0990F06E7D1F}" destId="{044426DC-3823-4614-B374-B576EA3B3EE5}" srcOrd="0" destOrd="0" presId="urn:microsoft.com/office/officeart/2005/8/layout/hList6"/>
    <dgm:cxn modelId="{12190587-96B1-4496-89A1-1B372296F30D}" srcId="{F16D28D8-FB2E-495B-9748-E27AEE998477}" destId="{1DD082E4-450E-45DA-B769-952E9DB8F488}" srcOrd="2" destOrd="0" parTransId="{7883C747-40AD-4558-B3C4-EA17A15A2046}" sibTransId="{984D88A3-EB04-4F1B-BF39-07F7F33DE0B2}"/>
    <dgm:cxn modelId="{FB7D0293-A0C5-4075-876B-81BAEDE6E6D5}" srcId="{F16D28D8-FB2E-495B-9748-E27AEE998477}" destId="{7A4E8D03-B81F-4AAB-9F5D-0990F06E7D1F}" srcOrd="3" destOrd="0" parTransId="{5301388C-5C38-45D5-9B88-449CF2A4CFFD}" sibTransId="{8E133520-96F7-4F28-AC6C-4B20C9F04449}"/>
    <dgm:cxn modelId="{948A8593-C449-4D81-8563-0E194D1FF107}" srcId="{F16D28D8-FB2E-495B-9748-E27AEE998477}" destId="{62FB2B35-96FF-44A8-ABE3-EB969FC58102}" srcOrd="4" destOrd="0" parTransId="{6C2E2FE0-4683-4481-9FB0-7BFFA7A9E690}" sibTransId="{B6FC1C0A-9452-4267-919B-6A862B37053C}"/>
    <dgm:cxn modelId="{675B64A4-2BDE-4E0E-B1E8-0ED65C5FD110}" type="presOf" srcId="{62FB2B35-96FF-44A8-ABE3-EB969FC58102}" destId="{BF8FA2B3-13A0-4A01-B988-E03B4F5DF22A}" srcOrd="0" destOrd="0" presId="urn:microsoft.com/office/officeart/2005/8/layout/hList6"/>
    <dgm:cxn modelId="{BA5462F7-F79C-4BE0-BD87-0357D0C1EC08}" srcId="{F16D28D8-FB2E-495B-9748-E27AEE998477}" destId="{5EB7A927-E9C9-422B-AF9B-5459625B9DA7}" srcOrd="1" destOrd="0" parTransId="{AAE45308-BB61-416D-ADAA-B90B2A3FC70A}" sibTransId="{CB90842E-3311-461F-BAFE-DC8EFF11B1EB}"/>
    <dgm:cxn modelId="{751C8F0D-E0E3-40DA-B7EF-F9177331CB55}" type="presParOf" srcId="{D2621163-C4EC-4714-B907-2C7EADF8114A}" destId="{BDED02B7-C14F-4DE0-9B78-657C113A59F7}" srcOrd="0" destOrd="0" presId="urn:microsoft.com/office/officeart/2005/8/layout/hList6"/>
    <dgm:cxn modelId="{95AF347F-56F7-48D4-8C5A-407AA68A59EC}" type="presParOf" srcId="{D2621163-C4EC-4714-B907-2C7EADF8114A}" destId="{CE4511DD-41BA-4039-800A-9E8DE9C485BE}" srcOrd="1" destOrd="0" presId="urn:microsoft.com/office/officeart/2005/8/layout/hList6"/>
    <dgm:cxn modelId="{4A95C774-703F-405C-AE5A-DE78562E76C4}" type="presParOf" srcId="{D2621163-C4EC-4714-B907-2C7EADF8114A}" destId="{D76D1C0A-4CC6-4C74-B03B-16141DEA63AF}" srcOrd="2" destOrd="0" presId="urn:microsoft.com/office/officeart/2005/8/layout/hList6"/>
    <dgm:cxn modelId="{EC16871B-9540-4A17-B68D-9CA9CDF2C398}" type="presParOf" srcId="{D2621163-C4EC-4714-B907-2C7EADF8114A}" destId="{A92ACA1F-15C8-45B6-95BC-D232E384CAAD}" srcOrd="3" destOrd="0" presId="urn:microsoft.com/office/officeart/2005/8/layout/hList6"/>
    <dgm:cxn modelId="{9A60D209-F981-43CC-A471-C06D34106BAE}" type="presParOf" srcId="{D2621163-C4EC-4714-B907-2C7EADF8114A}" destId="{07AB5F51-65AA-469E-B423-713063488FC2}" srcOrd="4" destOrd="0" presId="urn:microsoft.com/office/officeart/2005/8/layout/hList6"/>
    <dgm:cxn modelId="{FE92233F-3FE0-4923-B7F4-E38CAF711D77}" type="presParOf" srcId="{D2621163-C4EC-4714-B907-2C7EADF8114A}" destId="{0F734AEE-78E2-4C59-BD56-355948E3AF46}" srcOrd="5" destOrd="0" presId="urn:microsoft.com/office/officeart/2005/8/layout/hList6"/>
    <dgm:cxn modelId="{FAA18856-C034-4FDC-A5F5-7FC79DB22920}" type="presParOf" srcId="{D2621163-C4EC-4714-B907-2C7EADF8114A}" destId="{044426DC-3823-4614-B374-B576EA3B3EE5}" srcOrd="6" destOrd="0" presId="urn:microsoft.com/office/officeart/2005/8/layout/hList6"/>
    <dgm:cxn modelId="{DAD5736D-52D6-47A4-B2A2-1DD3C7E1A442}" type="presParOf" srcId="{D2621163-C4EC-4714-B907-2C7EADF8114A}" destId="{A11FE2B3-A6CE-479A-A124-4BCF3F4E38BE}" srcOrd="7" destOrd="0" presId="urn:microsoft.com/office/officeart/2005/8/layout/hList6"/>
    <dgm:cxn modelId="{3AB5CC54-128F-47A3-86E6-3492DB818A88}" type="presParOf" srcId="{D2621163-C4EC-4714-B907-2C7EADF8114A}" destId="{BF8FA2B3-13A0-4A01-B988-E03B4F5DF22A}" srcOrd="8" destOrd="0" presId="urn:microsoft.com/office/officeart/2005/8/layout/hList6"/>
    <dgm:cxn modelId="{0FC18A4F-D882-4EEE-B06C-5184E084BCEF}" type="presParOf" srcId="{D2621163-C4EC-4714-B907-2C7EADF8114A}" destId="{EE3B7D4D-D955-4EB4-9A39-E7E1F7D843BD}" srcOrd="9" destOrd="0" presId="urn:microsoft.com/office/officeart/2005/8/layout/hList6"/>
    <dgm:cxn modelId="{69344962-BFDC-4189-A74D-12BDDED83956}" type="presParOf" srcId="{D2621163-C4EC-4714-B907-2C7EADF8114A}" destId="{83905C83-C1A6-49DB-A040-82E81446CC0F}"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B0139-DF08-42B4-ACDA-30CDE07ACDDB}"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US"/>
        </a:p>
      </dgm:t>
    </dgm:pt>
    <dgm:pt modelId="{351BF700-372F-4C4C-869D-065A6BE01991}">
      <dgm:prSet phldrT="[Text]"/>
      <dgm:spPr>
        <a:xfrm>
          <a:off x="2832523" y="1439610"/>
          <a:ext cx="1829808" cy="1582857"/>
        </a:xfrm>
        <a:prstGeom prst="hexagon">
          <a:avLst>
            <a:gd name="adj" fmla="val 28570"/>
            <a:gd name="vf" fmla="val 11547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endParaRPr lang="en-US" b="1" dirty="0">
            <a:solidFill>
              <a:srgbClr val="0070C0"/>
            </a:solidFill>
            <a:latin typeface="Aptos" panose="02110004020202020204"/>
            <a:ea typeface="+mn-ea"/>
            <a:cs typeface="+mn-cs"/>
          </a:endParaRPr>
        </a:p>
      </dgm:t>
    </dgm:pt>
    <dgm:pt modelId="{6F8AD4E1-F644-4362-ABB5-CF9180BD625B}" type="parTrans" cxnId="{F55939F7-3C84-4B50-86CB-8CAA1751C254}">
      <dgm:prSet/>
      <dgm:spPr/>
      <dgm:t>
        <a:bodyPr/>
        <a:lstStyle/>
        <a:p>
          <a:endParaRPr lang="en-US"/>
        </a:p>
      </dgm:t>
    </dgm:pt>
    <dgm:pt modelId="{83C3F254-40FA-4CE4-9490-764D048EA27B}" type="sibTrans" cxnId="{F55939F7-3C84-4B50-86CB-8CAA1751C254}">
      <dgm:prSet/>
      <dgm:spPr/>
      <dgm:t>
        <a:bodyPr/>
        <a:lstStyle/>
        <a:p>
          <a:endParaRPr lang="en-US"/>
        </a:p>
      </dgm:t>
    </dgm:pt>
    <dgm:pt modelId="{B1D54D83-7EC8-4278-B4B8-D534D9387E3A}">
      <dgm:prSet phldrT="[Text]" custT="1"/>
      <dgm:spPr>
        <a:xfrm>
          <a:off x="2862632" y="0"/>
          <a:ext cx="1776400" cy="1297256"/>
        </a:xfrm>
        <a:prstGeom prst="hexagon">
          <a:avLst>
            <a:gd name="adj" fmla="val 28570"/>
            <a:gd name="vf" fmla="val 11547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sz="1400" b="1">
              <a:solidFill>
                <a:sysClr val="window" lastClr="FFFFFF"/>
              </a:solidFill>
              <a:latin typeface="Aptos" panose="02110004020202020204"/>
              <a:ea typeface="+mn-ea"/>
              <a:cs typeface="Calibri" panose="020F0502020204030204" pitchFamily="34" charset="0"/>
            </a:rPr>
            <a:t>Inadequacy in policy, regulations, governance &amp; financing </a:t>
          </a:r>
          <a:endParaRPr lang="en-US" sz="1400" b="1" dirty="0">
            <a:solidFill>
              <a:sysClr val="window" lastClr="FFFFFF"/>
            </a:solidFill>
            <a:latin typeface="Aptos" panose="02110004020202020204"/>
            <a:ea typeface="+mn-ea"/>
            <a:cs typeface="+mn-cs"/>
          </a:endParaRPr>
        </a:p>
      </dgm:t>
    </dgm:pt>
    <dgm:pt modelId="{18342339-56C4-43A0-9BAB-31E9634E17EC}" type="parTrans" cxnId="{A2A76AB0-4C61-42A6-AB21-CA513578D984}">
      <dgm:prSet/>
      <dgm:spPr/>
      <dgm:t>
        <a:bodyPr/>
        <a:lstStyle/>
        <a:p>
          <a:endParaRPr lang="en-US"/>
        </a:p>
      </dgm:t>
    </dgm:pt>
    <dgm:pt modelId="{565358C6-A94E-452E-91D6-FA0975847A94}" type="sibTrans" cxnId="{A2A76AB0-4C61-42A6-AB21-CA513578D984}">
      <dgm:prSet/>
      <dgm:spPr/>
      <dgm:t>
        <a:bodyPr/>
        <a:lstStyle/>
        <a:p>
          <a:endParaRPr lang="en-US"/>
        </a:p>
      </dgm:t>
    </dgm:pt>
    <dgm:pt modelId="{3A242C0E-7728-43C5-83BA-7C30735366CE}">
      <dgm:prSet phldrT="[Text]" custT="1"/>
      <dgm:spPr>
        <a:xfrm>
          <a:off x="4316368" y="797899"/>
          <a:ext cx="1619385" cy="1297256"/>
        </a:xfrm>
        <a:prstGeom prst="hexagon">
          <a:avLst>
            <a:gd name="adj" fmla="val 28570"/>
            <a:gd name="vf" fmla="val 115470"/>
          </a:avLst>
        </a:prstGeom>
        <a:solidFill>
          <a:srgbClr val="A02B93">
            <a:hueOff val="-2430430"/>
            <a:satOff val="-165"/>
            <a:lumOff val="392"/>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sz="1400" b="1">
              <a:solidFill>
                <a:sysClr val="window" lastClr="FFFFFF"/>
              </a:solidFill>
              <a:latin typeface="Aptos" panose="02110004020202020204"/>
              <a:ea typeface="+mn-ea"/>
              <a:cs typeface="Calibri" panose="020F0502020204030204" pitchFamily="34" charset="0"/>
            </a:rPr>
            <a:t>Insufficient supply of blood products </a:t>
          </a:r>
          <a:endParaRPr lang="en-US" sz="1400" b="1" dirty="0">
            <a:solidFill>
              <a:sysClr val="window" lastClr="FFFFFF"/>
            </a:solidFill>
            <a:latin typeface="Aptos" panose="02110004020202020204"/>
            <a:ea typeface="+mn-ea"/>
            <a:cs typeface="+mn-cs"/>
          </a:endParaRPr>
        </a:p>
      </dgm:t>
    </dgm:pt>
    <dgm:pt modelId="{D9B95681-BAEB-404B-8915-50C6D5CF2D29}" type="parTrans" cxnId="{0C5E7023-534B-4521-8C56-BCB6F2B65950}">
      <dgm:prSet/>
      <dgm:spPr/>
      <dgm:t>
        <a:bodyPr/>
        <a:lstStyle/>
        <a:p>
          <a:endParaRPr lang="en-US"/>
        </a:p>
      </dgm:t>
    </dgm:pt>
    <dgm:pt modelId="{BB118863-20A1-4F44-868C-18E535EA4DC6}" type="sibTrans" cxnId="{0C5E7023-534B-4521-8C56-BCB6F2B65950}">
      <dgm:prSet/>
      <dgm:spPr/>
      <dgm:t>
        <a:bodyPr/>
        <a:lstStyle/>
        <a:p>
          <a:endParaRPr lang="en-US"/>
        </a:p>
      </dgm:t>
    </dgm:pt>
    <dgm:pt modelId="{65E94E71-EC3C-4385-88BF-FF3F61C99D02}">
      <dgm:prSet phldrT="[Text]" custT="1"/>
      <dgm:spPr>
        <a:xfrm>
          <a:off x="4625921" y="2299409"/>
          <a:ext cx="1728385" cy="1297256"/>
        </a:xfrm>
        <a:prstGeom prst="hexagon">
          <a:avLst>
            <a:gd name="adj" fmla="val 28570"/>
            <a:gd name="vf" fmla="val 115470"/>
          </a:avLst>
        </a:prstGeom>
        <a:solidFill>
          <a:srgbClr val="A02B93">
            <a:hueOff val="-4860860"/>
            <a:satOff val="-330"/>
            <a:lumOff val="784"/>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sz="1400" b="1">
              <a:solidFill>
                <a:sysClr val="window" lastClr="FFFFFF"/>
              </a:solidFill>
              <a:latin typeface="Aptos" panose="02110004020202020204"/>
              <a:ea typeface="+mn-ea"/>
              <a:cs typeface="Calibri" panose="020F0502020204030204" pitchFamily="34" charset="0"/>
            </a:rPr>
            <a:t>Deficiencies in safety, effectiveness and quality</a:t>
          </a:r>
          <a:endParaRPr lang="en-US" sz="1400" b="1" dirty="0">
            <a:solidFill>
              <a:sysClr val="window" lastClr="FFFFFF"/>
            </a:solidFill>
            <a:latin typeface="Aptos" panose="02110004020202020204"/>
            <a:ea typeface="+mn-ea"/>
            <a:cs typeface="+mn-cs"/>
          </a:endParaRPr>
        </a:p>
      </dgm:t>
    </dgm:pt>
    <dgm:pt modelId="{050FF4FA-9F0F-46E9-BFA7-9804AE8FCC98}" type="parTrans" cxnId="{482361CF-6DCD-440B-AA80-8B1555A1945D}">
      <dgm:prSet/>
      <dgm:spPr/>
      <dgm:t>
        <a:bodyPr/>
        <a:lstStyle/>
        <a:p>
          <a:endParaRPr lang="en-US"/>
        </a:p>
      </dgm:t>
    </dgm:pt>
    <dgm:pt modelId="{27FEB799-9903-4D5E-93A9-42A8E0402881}" type="sibTrans" cxnId="{482361CF-6DCD-440B-AA80-8B1555A1945D}">
      <dgm:prSet/>
      <dgm:spPr/>
      <dgm:t>
        <a:bodyPr/>
        <a:lstStyle/>
        <a:p>
          <a:endParaRPr lang="en-US"/>
        </a:p>
      </dgm:t>
    </dgm:pt>
    <dgm:pt modelId="{5FBB9E23-BD31-4AD2-8F22-6B26D9E84E33}">
      <dgm:prSet phldrT="[Text]" custT="1"/>
      <dgm:spPr>
        <a:xfrm>
          <a:off x="2762854" y="3165269"/>
          <a:ext cx="1975955" cy="1297256"/>
        </a:xfrm>
        <a:prstGeom prst="hexagon">
          <a:avLst>
            <a:gd name="adj" fmla="val 28570"/>
            <a:gd name="vf" fmla="val 115470"/>
          </a:avLst>
        </a:prstGeom>
        <a:solidFill>
          <a:srgbClr val="A02B93">
            <a:hueOff val="-7291290"/>
            <a:satOff val="-496"/>
            <a:lumOff val="117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sz="1400" b="1">
              <a:solidFill>
                <a:sysClr val="window" lastClr="FFFFFF"/>
              </a:solidFill>
              <a:latin typeface="Aptos" panose="02110004020202020204"/>
              <a:ea typeface="+mn-ea"/>
              <a:cs typeface="Calibri" panose="020F0502020204030204" pitchFamily="34" charset="0"/>
            </a:rPr>
            <a:t>Lack of availability of PDMPs</a:t>
          </a:r>
          <a:endParaRPr lang="en-US" sz="1400" b="1" dirty="0">
            <a:solidFill>
              <a:sysClr val="window" lastClr="FFFFFF"/>
            </a:solidFill>
            <a:latin typeface="Aptos" panose="02110004020202020204"/>
            <a:ea typeface="+mn-ea"/>
            <a:cs typeface="+mn-cs"/>
          </a:endParaRPr>
        </a:p>
      </dgm:t>
    </dgm:pt>
    <dgm:pt modelId="{3A9816DB-4CDE-41AC-9E45-D2A27A7A433F}" type="parTrans" cxnId="{3808A825-E5E3-40A9-9211-E6F64D25F854}">
      <dgm:prSet/>
      <dgm:spPr/>
      <dgm:t>
        <a:bodyPr/>
        <a:lstStyle/>
        <a:p>
          <a:endParaRPr lang="en-US"/>
        </a:p>
      </dgm:t>
    </dgm:pt>
    <dgm:pt modelId="{06D0723D-AE93-49D2-900A-CA77E067A013}" type="sibTrans" cxnId="{3808A825-E5E3-40A9-9211-E6F64D25F854}">
      <dgm:prSet/>
      <dgm:spPr/>
      <dgm:t>
        <a:bodyPr/>
        <a:lstStyle/>
        <a:p>
          <a:endParaRPr lang="en-US"/>
        </a:p>
      </dgm:t>
    </dgm:pt>
    <dgm:pt modelId="{822F8445-2692-4E78-B31F-F7FF1FECEE6A}">
      <dgm:prSet phldrT="[Text]" custT="1"/>
      <dgm:spPr>
        <a:xfrm>
          <a:off x="1527781" y="2367370"/>
          <a:ext cx="1682875" cy="1297256"/>
        </a:xfrm>
        <a:prstGeom prst="hexagon">
          <a:avLst>
            <a:gd name="adj" fmla="val 28570"/>
            <a:gd name="vf" fmla="val 115470"/>
          </a:avLst>
        </a:prstGeom>
        <a:solidFill>
          <a:srgbClr val="A02B93">
            <a:hueOff val="-9721720"/>
            <a:satOff val="-661"/>
            <a:lumOff val="1569"/>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sz="1400" b="1">
              <a:solidFill>
                <a:sysClr val="window" lastClr="FFFFFF"/>
              </a:solidFill>
              <a:latin typeface="Aptos" panose="02110004020202020204"/>
              <a:ea typeface="+mn-ea"/>
              <a:cs typeface="Calibri" panose="020F0502020204030204" pitchFamily="34" charset="0"/>
            </a:rPr>
            <a:t>Sub-optimal clinical practices</a:t>
          </a:r>
          <a:endParaRPr lang="en-US" sz="1400" b="1" dirty="0">
            <a:solidFill>
              <a:sysClr val="window" lastClr="FFFFFF"/>
            </a:solidFill>
            <a:latin typeface="Aptos" panose="02110004020202020204"/>
            <a:ea typeface="+mn-ea"/>
            <a:cs typeface="+mn-cs"/>
          </a:endParaRPr>
        </a:p>
      </dgm:t>
    </dgm:pt>
    <dgm:pt modelId="{BD0211BB-13A6-4075-AEEE-FD549B1750A4}" type="parTrans" cxnId="{A1931663-A63C-44C3-9B38-116F983591A6}">
      <dgm:prSet/>
      <dgm:spPr/>
      <dgm:t>
        <a:bodyPr/>
        <a:lstStyle/>
        <a:p>
          <a:endParaRPr lang="en-US"/>
        </a:p>
      </dgm:t>
    </dgm:pt>
    <dgm:pt modelId="{05511818-1867-410A-8A6C-0AF81B99B308}" type="sibTrans" cxnId="{A1931663-A63C-44C3-9B38-116F983591A6}">
      <dgm:prSet/>
      <dgm:spPr/>
      <dgm:t>
        <a:bodyPr/>
        <a:lstStyle/>
        <a:p>
          <a:endParaRPr lang="en-US"/>
        </a:p>
      </dgm:t>
    </dgm:pt>
    <dgm:pt modelId="{51A163DC-C750-46E2-8817-8DE9752C5A20}">
      <dgm:prSet phldrT="[Text]" custT="1"/>
      <dgm:spPr>
        <a:xfrm>
          <a:off x="1550574" y="796114"/>
          <a:ext cx="1637290" cy="1297256"/>
        </a:xfrm>
        <a:prstGeom prst="hexagon">
          <a:avLst>
            <a:gd name="adj" fmla="val 28570"/>
            <a:gd name="vf" fmla="val 115470"/>
          </a:avLst>
        </a:prstGeom>
        <a:solidFill>
          <a:srgbClr val="A02B93">
            <a:hueOff val="-12152150"/>
            <a:satOff val="-826"/>
            <a:lumOff val="1961"/>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sz="1400" b="1">
              <a:solidFill>
                <a:sysClr val="window" lastClr="FFFFFF"/>
              </a:solidFill>
              <a:latin typeface="Aptos" panose="02110004020202020204"/>
              <a:ea typeface="+mn-ea"/>
              <a:cs typeface="Calibri" panose="020F0502020204030204" pitchFamily="34" charset="0"/>
            </a:rPr>
            <a:t>Poor access to blood during emergency</a:t>
          </a:r>
          <a:endParaRPr lang="en-US" sz="1400" b="1" dirty="0">
            <a:solidFill>
              <a:sysClr val="window" lastClr="FFFFFF"/>
            </a:solidFill>
            <a:latin typeface="Aptos" panose="02110004020202020204"/>
            <a:ea typeface="+mn-ea"/>
            <a:cs typeface="+mn-cs"/>
          </a:endParaRPr>
        </a:p>
      </dgm:t>
    </dgm:pt>
    <dgm:pt modelId="{429C2429-C7B4-4530-AEC3-55C8AC3598CF}" type="parTrans" cxnId="{5B671DC3-CDBB-4374-B47B-33DF26541F2D}">
      <dgm:prSet/>
      <dgm:spPr/>
      <dgm:t>
        <a:bodyPr/>
        <a:lstStyle/>
        <a:p>
          <a:endParaRPr lang="en-US"/>
        </a:p>
      </dgm:t>
    </dgm:pt>
    <dgm:pt modelId="{ACAC19D5-9753-4BD0-8A4E-732AA0C6A1B7}" type="sibTrans" cxnId="{5B671DC3-CDBB-4374-B47B-33DF26541F2D}">
      <dgm:prSet/>
      <dgm:spPr/>
      <dgm:t>
        <a:bodyPr/>
        <a:lstStyle/>
        <a:p>
          <a:endParaRPr lang="en-US"/>
        </a:p>
      </dgm:t>
    </dgm:pt>
    <dgm:pt modelId="{04EB83C6-4FC5-402F-805C-67C976D20F31}" type="pres">
      <dgm:prSet presAssocID="{E03B0139-DF08-42B4-ACDA-30CDE07ACDDB}" presName="Name0" presStyleCnt="0">
        <dgm:presLayoutVars>
          <dgm:chMax val="1"/>
          <dgm:chPref val="1"/>
          <dgm:dir/>
          <dgm:animOne val="branch"/>
          <dgm:animLvl val="lvl"/>
        </dgm:presLayoutVars>
      </dgm:prSet>
      <dgm:spPr/>
    </dgm:pt>
    <dgm:pt modelId="{CF4FC6E7-28F1-4B66-9D62-DE98C48C93E8}" type="pres">
      <dgm:prSet presAssocID="{351BF700-372F-4C4C-869D-065A6BE01991}" presName="Parent" presStyleLbl="node0" presStyleIdx="0" presStyleCnt="1">
        <dgm:presLayoutVars>
          <dgm:chMax val="6"/>
          <dgm:chPref val="6"/>
        </dgm:presLayoutVars>
      </dgm:prSet>
      <dgm:spPr/>
    </dgm:pt>
    <dgm:pt modelId="{7FB85B2A-B3BC-4290-B571-600A37930DB3}" type="pres">
      <dgm:prSet presAssocID="{B1D54D83-7EC8-4278-B4B8-D534D9387E3A}" presName="Accent1" presStyleCnt="0"/>
      <dgm:spPr/>
    </dgm:pt>
    <dgm:pt modelId="{44CD7CA6-79C5-4061-9005-1B0F99AE1216}" type="pres">
      <dgm:prSet presAssocID="{B1D54D83-7EC8-4278-B4B8-D534D9387E3A}" presName="Accent" presStyleLbl="bgShp" presStyleIdx="0" presStyleCnt="6"/>
      <dgm:spPr/>
    </dgm:pt>
    <dgm:pt modelId="{E4874397-11AB-4E74-A5BC-E033AEDB8D8A}" type="pres">
      <dgm:prSet presAssocID="{B1D54D83-7EC8-4278-B4B8-D534D9387E3A}" presName="Child1" presStyleLbl="node1" presStyleIdx="0" presStyleCnt="6" custScaleX="118465">
        <dgm:presLayoutVars>
          <dgm:chMax val="0"/>
          <dgm:chPref val="0"/>
          <dgm:bulletEnabled val="1"/>
        </dgm:presLayoutVars>
      </dgm:prSet>
      <dgm:spPr/>
    </dgm:pt>
    <dgm:pt modelId="{7C8C31F0-C5A1-4120-9593-BFC9A67451B7}" type="pres">
      <dgm:prSet presAssocID="{3A242C0E-7728-43C5-83BA-7C30735366CE}" presName="Accent2" presStyleCnt="0"/>
      <dgm:spPr/>
    </dgm:pt>
    <dgm:pt modelId="{D971D63A-DAB1-4819-A5AA-1FFF1F3E7B1E}" type="pres">
      <dgm:prSet presAssocID="{3A242C0E-7728-43C5-83BA-7C30735366CE}" presName="Accent" presStyleLbl="bgShp" presStyleIdx="1" presStyleCnt="6"/>
      <dgm:spPr>
        <a:xfrm>
          <a:off x="3978334" y="682320"/>
          <a:ext cx="690381" cy="594854"/>
        </a:xfrm>
        <a:prstGeom prst="hexagon">
          <a:avLst>
            <a:gd name="adj" fmla="val 28900"/>
            <a:gd name="vf" fmla="val 115470"/>
          </a:avLst>
        </a:prstGeom>
        <a:solidFill>
          <a:srgbClr val="A02B93">
            <a:tint val="40000"/>
            <a:hueOff val="0"/>
            <a:satOff val="0"/>
            <a:lumOff val="0"/>
            <a:alphaOff val="0"/>
          </a:srgbClr>
        </a:solidFill>
        <a:ln>
          <a:noFill/>
        </a:ln>
        <a:effectLst/>
      </dgm:spPr>
    </dgm:pt>
    <dgm:pt modelId="{3847147C-0FB0-49F1-8D35-E8AB458021ED}" type="pres">
      <dgm:prSet presAssocID="{3A242C0E-7728-43C5-83BA-7C30735366CE}" presName="Child2" presStyleLbl="node1" presStyleIdx="1" presStyleCnt="6" custScaleX="107994">
        <dgm:presLayoutVars>
          <dgm:chMax val="0"/>
          <dgm:chPref val="0"/>
          <dgm:bulletEnabled val="1"/>
        </dgm:presLayoutVars>
      </dgm:prSet>
      <dgm:spPr/>
    </dgm:pt>
    <dgm:pt modelId="{409C16D0-0093-4403-B4B4-B7632CE40CFA}" type="pres">
      <dgm:prSet presAssocID="{65E94E71-EC3C-4385-88BF-FF3F61C99D02}" presName="Accent3" presStyleCnt="0"/>
      <dgm:spPr/>
    </dgm:pt>
    <dgm:pt modelId="{705F41DE-B946-46C2-A397-648FE55D65D8}" type="pres">
      <dgm:prSet presAssocID="{65E94E71-EC3C-4385-88BF-FF3F61C99D02}" presName="Accent" presStyleLbl="bgShp" presStyleIdx="2" presStyleCnt="6"/>
      <dgm:spPr>
        <a:xfrm>
          <a:off x="4784063" y="1794381"/>
          <a:ext cx="690381" cy="594854"/>
        </a:xfrm>
        <a:prstGeom prst="hexagon">
          <a:avLst>
            <a:gd name="adj" fmla="val 28900"/>
            <a:gd name="vf" fmla="val 115470"/>
          </a:avLst>
        </a:prstGeom>
        <a:solidFill>
          <a:srgbClr val="A02B93">
            <a:tint val="40000"/>
            <a:hueOff val="0"/>
            <a:satOff val="0"/>
            <a:lumOff val="0"/>
            <a:alphaOff val="0"/>
          </a:srgbClr>
        </a:solidFill>
        <a:ln>
          <a:noFill/>
        </a:ln>
        <a:effectLst/>
      </dgm:spPr>
    </dgm:pt>
    <dgm:pt modelId="{5F0B1E9B-87D8-44A7-BAB8-DA4BBA523B20}" type="pres">
      <dgm:prSet presAssocID="{65E94E71-EC3C-4385-88BF-FF3F61C99D02}" presName="Child3" presStyleLbl="node1" presStyleIdx="2" presStyleCnt="6" custScaleX="115263" custLinFactNeighborX="24278" custLinFactNeighborY="-5170">
        <dgm:presLayoutVars>
          <dgm:chMax val="0"/>
          <dgm:chPref val="0"/>
          <dgm:bulletEnabled val="1"/>
        </dgm:presLayoutVars>
      </dgm:prSet>
      <dgm:spPr/>
    </dgm:pt>
    <dgm:pt modelId="{80255906-9C76-4D85-97AD-78C77EFDD1E3}" type="pres">
      <dgm:prSet presAssocID="{5FBB9E23-BD31-4AD2-8F22-6B26D9E84E33}" presName="Accent4" presStyleCnt="0"/>
      <dgm:spPr/>
    </dgm:pt>
    <dgm:pt modelId="{69465B00-BC6B-4BD9-B090-01C64DEBB742}" type="pres">
      <dgm:prSet presAssocID="{5FBB9E23-BD31-4AD2-8F22-6B26D9E84E33}" presName="Accent" presStyleLbl="bgShp" presStyleIdx="3" presStyleCnt="6"/>
      <dgm:spPr>
        <a:xfrm>
          <a:off x="4224352" y="3049690"/>
          <a:ext cx="690381" cy="594854"/>
        </a:xfrm>
        <a:prstGeom prst="hexagon">
          <a:avLst>
            <a:gd name="adj" fmla="val 28900"/>
            <a:gd name="vf" fmla="val 115470"/>
          </a:avLst>
        </a:prstGeom>
        <a:solidFill>
          <a:srgbClr val="A02B93">
            <a:tint val="40000"/>
            <a:hueOff val="0"/>
            <a:satOff val="0"/>
            <a:lumOff val="0"/>
            <a:alphaOff val="0"/>
          </a:srgbClr>
        </a:solidFill>
        <a:ln>
          <a:noFill/>
        </a:ln>
        <a:effectLst/>
      </dgm:spPr>
    </dgm:pt>
    <dgm:pt modelId="{03601052-299E-461F-B3B4-A848D0CEB654}" type="pres">
      <dgm:prSet presAssocID="{5FBB9E23-BD31-4AD2-8F22-6B26D9E84E33}" presName="Child4" presStyleLbl="node1" presStyleIdx="3" presStyleCnt="6" custScaleX="131773">
        <dgm:presLayoutVars>
          <dgm:chMax val="0"/>
          <dgm:chPref val="0"/>
          <dgm:bulletEnabled val="1"/>
        </dgm:presLayoutVars>
      </dgm:prSet>
      <dgm:spPr/>
    </dgm:pt>
    <dgm:pt modelId="{2D1B3D69-57C0-44E1-951F-F9EBADE34A3B}" type="pres">
      <dgm:prSet presAssocID="{822F8445-2692-4E78-B31F-F7FF1FECEE6A}" presName="Accent5" presStyleCnt="0"/>
      <dgm:spPr/>
    </dgm:pt>
    <dgm:pt modelId="{5E0AC3C5-BBE3-4AC9-BDFE-3CE19248BF0E}" type="pres">
      <dgm:prSet presAssocID="{822F8445-2692-4E78-B31F-F7FF1FECEE6A}" presName="Accent" presStyleLbl="bgShp" presStyleIdx="4" presStyleCnt="6"/>
      <dgm:spPr>
        <a:xfrm>
          <a:off x="2835928" y="3179996"/>
          <a:ext cx="690381" cy="594854"/>
        </a:xfrm>
        <a:prstGeom prst="hexagon">
          <a:avLst>
            <a:gd name="adj" fmla="val 28900"/>
            <a:gd name="vf" fmla="val 115470"/>
          </a:avLst>
        </a:prstGeom>
        <a:solidFill>
          <a:srgbClr val="A02B93">
            <a:tint val="40000"/>
            <a:hueOff val="0"/>
            <a:satOff val="0"/>
            <a:lumOff val="0"/>
            <a:alphaOff val="0"/>
          </a:srgbClr>
        </a:solidFill>
        <a:ln>
          <a:noFill/>
        </a:ln>
        <a:effectLst/>
      </dgm:spPr>
    </dgm:pt>
    <dgm:pt modelId="{E1B199E9-85E4-444F-B097-C0F874415C52}" type="pres">
      <dgm:prSet presAssocID="{822F8445-2692-4E78-B31F-F7FF1FECEE6A}" presName="Child5" presStyleLbl="node1" presStyleIdx="4" presStyleCnt="6" custScaleX="112228">
        <dgm:presLayoutVars>
          <dgm:chMax val="0"/>
          <dgm:chPref val="0"/>
          <dgm:bulletEnabled val="1"/>
        </dgm:presLayoutVars>
      </dgm:prSet>
      <dgm:spPr/>
    </dgm:pt>
    <dgm:pt modelId="{1A84DBF9-B92A-4BA8-ADA8-6DE5C107EF99}" type="pres">
      <dgm:prSet presAssocID="{51A163DC-C750-46E2-8817-8DE9752C5A20}" presName="Accent6" presStyleCnt="0"/>
      <dgm:spPr/>
    </dgm:pt>
    <dgm:pt modelId="{72DDFE3E-3D7C-4338-83C8-BCE54F946CB2}" type="pres">
      <dgm:prSet presAssocID="{51A163DC-C750-46E2-8817-8DE9752C5A20}" presName="Accent" presStyleLbl="bgShp" presStyleIdx="5" presStyleCnt="6"/>
      <dgm:spPr>
        <a:xfrm>
          <a:off x="2017005" y="2068380"/>
          <a:ext cx="690381" cy="594854"/>
        </a:xfrm>
        <a:prstGeom prst="hexagon">
          <a:avLst>
            <a:gd name="adj" fmla="val 28900"/>
            <a:gd name="vf" fmla="val 115470"/>
          </a:avLst>
        </a:prstGeom>
        <a:solidFill>
          <a:srgbClr val="A02B93">
            <a:tint val="40000"/>
            <a:hueOff val="0"/>
            <a:satOff val="0"/>
            <a:lumOff val="0"/>
            <a:alphaOff val="0"/>
          </a:srgbClr>
        </a:solidFill>
        <a:ln>
          <a:noFill/>
        </a:ln>
        <a:effectLst/>
      </dgm:spPr>
    </dgm:pt>
    <dgm:pt modelId="{E6324191-5093-435A-A344-635698808585}" type="pres">
      <dgm:prSet presAssocID="{51A163DC-C750-46E2-8817-8DE9752C5A20}" presName="Child6" presStyleLbl="node1" presStyleIdx="5" presStyleCnt="6" custScaleX="109188">
        <dgm:presLayoutVars>
          <dgm:chMax val="0"/>
          <dgm:chPref val="0"/>
          <dgm:bulletEnabled val="1"/>
        </dgm:presLayoutVars>
      </dgm:prSet>
      <dgm:spPr/>
    </dgm:pt>
  </dgm:ptLst>
  <dgm:cxnLst>
    <dgm:cxn modelId="{FAC6EC08-C056-4337-B246-D61FC9708357}" type="presOf" srcId="{351BF700-372F-4C4C-869D-065A6BE01991}" destId="{CF4FC6E7-28F1-4B66-9D62-DE98C48C93E8}" srcOrd="0" destOrd="0" presId="urn:microsoft.com/office/officeart/2011/layout/HexagonRadial"/>
    <dgm:cxn modelId="{0C5E7023-534B-4521-8C56-BCB6F2B65950}" srcId="{351BF700-372F-4C4C-869D-065A6BE01991}" destId="{3A242C0E-7728-43C5-83BA-7C30735366CE}" srcOrd="1" destOrd="0" parTransId="{D9B95681-BAEB-404B-8915-50C6D5CF2D29}" sibTransId="{BB118863-20A1-4F44-868C-18E535EA4DC6}"/>
    <dgm:cxn modelId="{3808A825-E5E3-40A9-9211-E6F64D25F854}" srcId="{351BF700-372F-4C4C-869D-065A6BE01991}" destId="{5FBB9E23-BD31-4AD2-8F22-6B26D9E84E33}" srcOrd="3" destOrd="0" parTransId="{3A9816DB-4CDE-41AC-9E45-D2A27A7A433F}" sibTransId="{06D0723D-AE93-49D2-900A-CA77E067A013}"/>
    <dgm:cxn modelId="{A1931663-A63C-44C3-9B38-116F983591A6}" srcId="{351BF700-372F-4C4C-869D-065A6BE01991}" destId="{822F8445-2692-4E78-B31F-F7FF1FECEE6A}" srcOrd="4" destOrd="0" parTransId="{BD0211BB-13A6-4075-AEEE-FD549B1750A4}" sibTransId="{05511818-1867-410A-8A6C-0AF81B99B308}"/>
    <dgm:cxn modelId="{27764B68-E152-4FB7-9E25-4D67B01D5D71}" type="presOf" srcId="{3A242C0E-7728-43C5-83BA-7C30735366CE}" destId="{3847147C-0FB0-49F1-8D35-E8AB458021ED}" srcOrd="0" destOrd="0" presId="urn:microsoft.com/office/officeart/2011/layout/HexagonRadial"/>
    <dgm:cxn modelId="{9A19074E-0F83-455C-850E-B5C25E049072}" type="presOf" srcId="{51A163DC-C750-46E2-8817-8DE9752C5A20}" destId="{E6324191-5093-435A-A344-635698808585}" srcOrd="0" destOrd="0" presId="urn:microsoft.com/office/officeart/2011/layout/HexagonRadial"/>
    <dgm:cxn modelId="{1653A599-68AA-4B6B-8848-33EC2EC10B17}" type="presOf" srcId="{B1D54D83-7EC8-4278-B4B8-D534D9387E3A}" destId="{E4874397-11AB-4E74-A5BC-E033AEDB8D8A}" srcOrd="0" destOrd="0" presId="urn:microsoft.com/office/officeart/2011/layout/HexagonRadial"/>
    <dgm:cxn modelId="{8565EBA0-A42E-46BF-8808-D9B3559F076D}" type="presOf" srcId="{5FBB9E23-BD31-4AD2-8F22-6B26D9E84E33}" destId="{03601052-299E-461F-B3B4-A848D0CEB654}" srcOrd="0" destOrd="0" presId="urn:microsoft.com/office/officeart/2011/layout/HexagonRadial"/>
    <dgm:cxn modelId="{A2A76AB0-4C61-42A6-AB21-CA513578D984}" srcId="{351BF700-372F-4C4C-869D-065A6BE01991}" destId="{B1D54D83-7EC8-4278-B4B8-D534D9387E3A}" srcOrd="0" destOrd="0" parTransId="{18342339-56C4-43A0-9BAB-31E9634E17EC}" sibTransId="{565358C6-A94E-452E-91D6-FA0975847A94}"/>
    <dgm:cxn modelId="{7F1792C2-4FA4-44AD-BBC1-269C0D314B19}" type="presOf" srcId="{822F8445-2692-4E78-B31F-F7FF1FECEE6A}" destId="{E1B199E9-85E4-444F-B097-C0F874415C52}" srcOrd="0" destOrd="0" presId="urn:microsoft.com/office/officeart/2011/layout/HexagonRadial"/>
    <dgm:cxn modelId="{5B671DC3-CDBB-4374-B47B-33DF26541F2D}" srcId="{351BF700-372F-4C4C-869D-065A6BE01991}" destId="{51A163DC-C750-46E2-8817-8DE9752C5A20}" srcOrd="5" destOrd="0" parTransId="{429C2429-C7B4-4530-AEC3-55C8AC3598CF}" sibTransId="{ACAC19D5-9753-4BD0-8A4E-732AA0C6A1B7}"/>
    <dgm:cxn modelId="{482361CF-6DCD-440B-AA80-8B1555A1945D}" srcId="{351BF700-372F-4C4C-869D-065A6BE01991}" destId="{65E94E71-EC3C-4385-88BF-FF3F61C99D02}" srcOrd="2" destOrd="0" parTransId="{050FF4FA-9F0F-46E9-BFA7-9804AE8FCC98}" sibTransId="{27FEB799-9903-4D5E-93A9-42A8E0402881}"/>
    <dgm:cxn modelId="{F14E66EF-6417-4B34-9EB1-588926311E73}" type="presOf" srcId="{E03B0139-DF08-42B4-ACDA-30CDE07ACDDB}" destId="{04EB83C6-4FC5-402F-805C-67C976D20F31}" srcOrd="0" destOrd="0" presId="urn:microsoft.com/office/officeart/2011/layout/HexagonRadial"/>
    <dgm:cxn modelId="{F55939F7-3C84-4B50-86CB-8CAA1751C254}" srcId="{E03B0139-DF08-42B4-ACDA-30CDE07ACDDB}" destId="{351BF700-372F-4C4C-869D-065A6BE01991}" srcOrd="0" destOrd="0" parTransId="{6F8AD4E1-F644-4362-ABB5-CF9180BD625B}" sibTransId="{83C3F254-40FA-4CE4-9490-764D048EA27B}"/>
    <dgm:cxn modelId="{508D5CF9-EB40-4361-8F87-F59DDE9F88F4}" type="presOf" srcId="{65E94E71-EC3C-4385-88BF-FF3F61C99D02}" destId="{5F0B1E9B-87D8-44A7-BAB8-DA4BBA523B20}" srcOrd="0" destOrd="0" presId="urn:microsoft.com/office/officeart/2011/layout/HexagonRadial"/>
    <dgm:cxn modelId="{06CD33CB-2401-4553-9BC9-DC814BBCA6B1}" type="presParOf" srcId="{04EB83C6-4FC5-402F-805C-67C976D20F31}" destId="{CF4FC6E7-28F1-4B66-9D62-DE98C48C93E8}" srcOrd="0" destOrd="0" presId="urn:microsoft.com/office/officeart/2011/layout/HexagonRadial"/>
    <dgm:cxn modelId="{73F51107-B81A-4962-A9D9-9EDBD06D32DB}" type="presParOf" srcId="{04EB83C6-4FC5-402F-805C-67C976D20F31}" destId="{7FB85B2A-B3BC-4290-B571-600A37930DB3}" srcOrd="1" destOrd="0" presId="urn:microsoft.com/office/officeart/2011/layout/HexagonRadial"/>
    <dgm:cxn modelId="{FDED2039-BBD0-4360-8FDF-A83E1EAFDE9E}" type="presParOf" srcId="{7FB85B2A-B3BC-4290-B571-600A37930DB3}" destId="{44CD7CA6-79C5-4061-9005-1B0F99AE1216}" srcOrd="0" destOrd="0" presId="urn:microsoft.com/office/officeart/2011/layout/HexagonRadial"/>
    <dgm:cxn modelId="{4CA30F3D-2C77-482D-ACC7-6ECA90A9F7DE}" type="presParOf" srcId="{04EB83C6-4FC5-402F-805C-67C976D20F31}" destId="{E4874397-11AB-4E74-A5BC-E033AEDB8D8A}" srcOrd="2" destOrd="0" presId="urn:microsoft.com/office/officeart/2011/layout/HexagonRadial"/>
    <dgm:cxn modelId="{7945E684-992B-4682-9EB9-F339DE0CB626}" type="presParOf" srcId="{04EB83C6-4FC5-402F-805C-67C976D20F31}" destId="{7C8C31F0-C5A1-4120-9593-BFC9A67451B7}" srcOrd="3" destOrd="0" presId="urn:microsoft.com/office/officeart/2011/layout/HexagonRadial"/>
    <dgm:cxn modelId="{B0474425-D3A4-4A18-AAC4-D85EBF0EA8AD}" type="presParOf" srcId="{7C8C31F0-C5A1-4120-9593-BFC9A67451B7}" destId="{D971D63A-DAB1-4819-A5AA-1FFF1F3E7B1E}" srcOrd="0" destOrd="0" presId="urn:microsoft.com/office/officeart/2011/layout/HexagonRadial"/>
    <dgm:cxn modelId="{8E13EF46-BDC5-4123-B513-B818E93C150C}" type="presParOf" srcId="{04EB83C6-4FC5-402F-805C-67C976D20F31}" destId="{3847147C-0FB0-49F1-8D35-E8AB458021ED}" srcOrd="4" destOrd="0" presId="urn:microsoft.com/office/officeart/2011/layout/HexagonRadial"/>
    <dgm:cxn modelId="{289C4B3C-F58D-4099-BD5F-BC7696F81A5F}" type="presParOf" srcId="{04EB83C6-4FC5-402F-805C-67C976D20F31}" destId="{409C16D0-0093-4403-B4B4-B7632CE40CFA}" srcOrd="5" destOrd="0" presId="urn:microsoft.com/office/officeart/2011/layout/HexagonRadial"/>
    <dgm:cxn modelId="{2F608B69-95E5-40C6-83AE-BF114D91CF98}" type="presParOf" srcId="{409C16D0-0093-4403-B4B4-B7632CE40CFA}" destId="{705F41DE-B946-46C2-A397-648FE55D65D8}" srcOrd="0" destOrd="0" presId="urn:microsoft.com/office/officeart/2011/layout/HexagonRadial"/>
    <dgm:cxn modelId="{55306BE2-48ED-4FD4-857F-622C5A3D4BC3}" type="presParOf" srcId="{04EB83C6-4FC5-402F-805C-67C976D20F31}" destId="{5F0B1E9B-87D8-44A7-BAB8-DA4BBA523B20}" srcOrd="6" destOrd="0" presId="urn:microsoft.com/office/officeart/2011/layout/HexagonRadial"/>
    <dgm:cxn modelId="{9CA58C7A-C613-4856-AF50-CB02FFFC0D1D}" type="presParOf" srcId="{04EB83C6-4FC5-402F-805C-67C976D20F31}" destId="{80255906-9C76-4D85-97AD-78C77EFDD1E3}" srcOrd="7" destOrd="0" presId="urn:microsoft.com/office/officeart/2011/layout/HexagonRadial"/>
    <dgm:cxn modelId="{52266438-5AA4-4A6B-A76B-4BC38CF83FD9}" type="presParOf" srcId="{80255906-9C76-4D85-97AD-78C77EFDD1E3}" destId="{69465B00-BC6B-4BD9-B090-01C64DEBB742}" srcOrd="0" destOrd="0" presId="urn:microsoft.com/office/officeart/2011/layout/HexagonRadial"/>
    <dgm:cxn modelId="{3E46C10F-A795-4D94-9CD7-B97B28D58717}" type="presParOf" srcId="{04EB83C6-4FC5-402F-805C-67C976D20F31}" destId="{03601052-299E-461F-B3B4-A848D0CEB654}" srcOrd="8" destOrd="0" presId="urn:microsoft.com/office/officeart/2011/layout/HexagonRadial"/>
    <dgm:cxn modelId="{C8E60CAE-297B-45E3-ABA3-C3FBB3EF6E7B}" type="presParOf" srcId="{04EB83C6-4FC5-402F-805C-67C976D20F31}" destId="{2D1B3D69-57C0-44E1-951F-F9EBADE34A3B}" srcOrd="9" destOrd="0" presId="urn:microsoft.com/office/officeart/2011/layout/HexagonRadial"/>
    <dgm:cxn modelId="{5445C322-D476-42DF-BB1E-9691B95CA174}" type="presParOf" srcId="{2D1B3D69-57C0-44E1-951F-F9EBADE34A3B}" destId="{5E0AC3C5-BBE3-4AC9-BDFE-3CE19248BF0E}" srcOrd="0" destOrd="0" presId="urn:microsoft.com/office/officeart/2011/layout/HexagonRadial"/>
    <dgm:cxn modelId="{C999156B-885F-4DFC-8387-D8B1A9C16E50}" type="presParOf" srcId="{04EB83C6-4FC5-402F-805C-67C976D20F31}" destId="{E1B199E9-85E4-444F-B097-C0F874415C52}" srcOrd="10" destOrd="0" presId="urn:microsoft.com/office/officeart/2011/layout/HexagonRadial"/>
    <dgm:cxn modelId="{BF9EC36C-4CA2-4E48-B557-CD494590CED8}" type="presParOf" srcId="{04EB83C6-4FC5-402F-805C-67C976D20F31}" destId="{1A84DBF9-B92A-4BA8-ADA8-6DE5C107EF99}" srcOrd="11" destOrd="0" presId="urn:microsoft.com/office/officeart/2011/layout/HexagonRadial"/>
    <dgm:cxn modelId="{0A29F232-2C27-4BA4-9D45-F9EB7AB6904F}" type="presParOf" srcId="{1A84DBF9-B92A-4BA8-ADA8-6DE5C107EF99}" destId="{72DDFE3E-3D7C-4338-83C8-BCE54F946CB2}" srcOrd="0" destOrd="0" presId="urn:microsoft.com/office/officeart/2011/layout/HexagonRadial"/>
    <dgm:cxn modelId="{85202C86-D740-4E44-9852-5497443380CF}" type="presParOf" srcId="{04EB83C6-4FC5-402F-805C-67C976D20F31}" destId="{E6324191-5093-435A-A344-635698808585}"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30BF39-BE05-4C56-B036-A21F264CDD3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2A4C085-6542-4A02-A3E7-177B6953A0B1}">
      <dgm:prSet phldr="0" custT="1"/>
      <dgm:spPr>
        <a:solidFill>
          <a:schemeClr val="accent1">
            <a:lumMod val="20000"/>
            <a:lumOff val="80000"/>
          </a:schemeClr>
        </a:solidFill>
      </dgm:spPr>
      <dgm:t>
        <a:bodyPr/>
        <a:lstStyle/>
        <a:p>
          <a:pPr algn="l"/>
          <a:r>
            <a:rPr lang="en-US" sz="1500" b="0">
              <a:solidFill>
                <a:schemeClr val="tx1"/>
              </a:solidFill>
            </a:rPr>
            <a:t>(7) to </a:t>
          </a:r>
          <a:r>
            <a:rPr lang="en-US" sz="1500" b="1" u="sng">
              <a:solidFill>
                <a:schemeClr val="tx1"/>
              </a:solidFill>
            </a:rPr>
            <a:t>designate authorities </a:t>
          </a:r>
          <a:r>
            <a:rPr lang="en-US" sz="1500" b="0">
              <a:solidFill>
                <a:schemeClr val="tx1"/>
              </a:solidFill>
            </a:rPr>
            <a:t>and </a:t>
          </a:r>
          <a:r>
            <a:rPr lang="en-US" sz="1500" b="1" u="sng">
              <a:solidFill>
                <a:schemeClr val="tx1"/>
              </a:solidFill>
            </a:rPr>
            <a:t>improve capacities to provide governance</a:t>
          </a:r>
          <a:r>
            <a:rPr lang="en-US" sz="1500" b="1">
              <a:solidFill>
                <a:schemeClr val="tx1"/>
              </a:solidFill>
            </a:rPr>
            <a:t> </a:t>
          </a:r>
          <a:r>
            <a:rPr lang="en-US" sz="1500" b="0">
              <a:solidFill>
                <a:schemeClr val="tx1"/>
              </a:solidFill>
            </a:rPr>
            <a:t>and implementation of donation and transplantation activities in their jurisdictions;</a:t>
          </a:r>
          <a:endParaRPr lang="en-US" sz="1500" b="0" dirty="0">
            <a:solidFill>
              <a:schemeClr val="tx1"/>
            </a:solidFill>
          </a:endParaRPr>
        </a:p>
      </dgm:t>
    </dgm:pt>
    <dgm:pt modelId="{F4836A23-9522-41DC-A2B2-C6DAB70B8372}" type="parTrans" cxnId="{642354A6-9A14-43A2-9D93-39BC6E11C4A0}">
      <dgm:prSet/>
      <dgm:spPr/>
      <dgm:t>
        <a:bodyPr/>
        <a:lstStyle/>
        <a:p>
          <a:endParaRPr lang="en-US" sz="1500" b="0">
            <a:solidFill>
              <a:schemeClr val="tx1"/>
            </a:solidFill>
          </a:endParaRPr>
        </a:p>
      </dgm:t>
    </dgm:pt>
    <dgm:pt modelId="{36FF40B4-00CA-4045-9F1C-E04B8451389F}" type="sibTrans" cxnId="{642354A6-9A14-43A2-9D93-39BC6E11C4A0}">
      <dgm:prSet/>
      <dgm:spPr/>
      <dgm:t>
        <a:bodyPr/>
        <a:lstStyle/>
        <a:p>
          <a:endParaRPr lang="en-US" sz="1500" b="0">
            <a:solidFill>
              <a:schemeClr val="tx1"/>
            </a:solidFill>
          </a:endParaRPr>
        </a:p>
      </dgm:t>
    </dgm:pt>
    <dgm:pt modelId="{DE227D3D-F812-4C25-B46B-204F1F9F72BE}">
      <dgm:prSet custT="1"/>
      <dgm:spPr>
        <a:solidFill>
          <a:schemeClr val="accent1">
            <a:lumMod val="20000"/>
            <a:lumOff val="80000"/>
          </a:schemeClr>
        </a:solidFill>
      </dgm:spPr>
      <dgm:t>
        <a:bodyPr/>
        <a:lstStyle/>
        <a:p>
          <a:pPr algn="l"/>
          <a:r>
            <a:rPr lang="en-US" sz="1500" b="0" dirty="0">
              <a:solidFill>
                <a:schemeClr val="tx1"/>
              </a:solidFill>
            </a:rPr>
            <a:t>(8) to ensure that donation and transplantation activities take place in </a:t>
          </a:r>
          <a:r>
            <a:rPr lang="en-US" sz="1500" b="1" u="sng" dirty="0" err="1">
              <a:solidFill>
                <a:schemeClr val="tx1"/>
              </a:solidFill>
            </a:rPr>
            <a:t>centres</a:t>
          </a:r>
          <a:r>
            <a:rPr lang="en-US" sz="1500" b="1" u="sng" dirty="0">
              <a:solidFill>
                <a:schemeClr val="tx1"/>
              </a:solidFill>
            </a:rPr>
            <a:t> specifically authorized, accredited or registered</a:t>
          </a:r>
          <a:r>
            <a:rPr lang="en-US" sz="1500" b="0" dirty="0">
              <a:solidFill>
                <a:schemeClr val="tx1"/>
              </a:solidFill>
            </a:rPr>
            <a:t>, and establish </a:t>
          </a:r>
          <a:r>
            <a:rPr lang="en-US" sz="1500" b="1" u="sng" dirty="0">
              <a:solidFill>
                <a:schemeClr val="tx1"/>
              </a:solidFill>
            </a:rPr>
            <a:t>control measures</a:t>
          </a:r>
          <a:r>
            <a:rPr lang="en-US" sz="1500" b="0" dirty="0">
              <a:solidFill>
                <a:schemeClr val="tx1"/>
              </a:solidFill>
            </a:rPr>
            <a:t>, such as </a:t>
          </a:r>
          <a:r>
            <a:rPr lang="en-US" sz="1500" b="1" u="sng" dirty="0">
              <a:solidFill>
                <a:schemeClr val="tx1"/>
              </a:solidFill>
            </a:rPr>
            <a:t>periodic or risk-based inspections</a:t>
          </a:r>
          <a:r>
            <a:rPr lang="en-US" sz="1500" b="0" dirty="0">
              <a:solidFill>
                <a:schemeClr val="tx1"/>
              </a:solidFill>
            </a:rPr>
            <a:t> and the </a:t>
          </a:r>
          <a:r>
            <a:rPr lang="en-US" sz="1500" b="1" u="sng" dirty="0">
              <a:solidFill>
                <a:schemeClr val="tx1"/>
              </a:solidFill>
            </a:rPr>
            <a:t>collection and timely reporting of data </a:t>
          </a:r>
          <a:r>
            <a:rPr lang="en-US" sz="1500" b="0" dirty="0">
              <a:solidFill>
                <a:schemeClr val="tx1"/>
              </a:solidFill>
            </a:rPr>
            <a:t>on every donation and transplant procedure, including transplants carried out on residents in other jurisdictions;</a:t>
          </a:r>
        </a:p>
      </dgm:t>
    </dgm:pt>
    <dgm:pt modelId="{4D7E8B09-AB35-4600-969B-2D61B854B4DB}" type="parTrans" cxnId="{F02D7AD2-E01A-4B1C-8A4A-79DEC7397A49}">
      <dgm:prSet/>
      <dgm:spPr/>
      <dgm:t>
        <a:bodyPr/>
        <a:lstStyle/>
        <a:p>
          <a:endParaRPr lang="en-US" sz="1500" b="0">
            <a:solidFill>
              <a:schemeClr val="tx1"/>
            </a:solidFill>
          </a:endParaRPr>
        </a:p>
      </dgm:t>
    </dgm:pt>
    <dgm:pt modelId="{96149C69-C8C9-4079-8DBC-1442B2037262}" type="sibTrans" cxnId="{F02D7AD2-E01A-4B1C-8A4A-79DEC7397A49}">
      <dgm:prSet/>
      <dgm:spPr/>
      <dgm:t>
        <a:bodyPr/>
        <a:lstStyle/>
        <a:p>
          <a:endParaRPr lang="en-US" sz="1500" b="0">
            <a:solidFill>
              <a:schemeClr val="tx1"/>
            </a:solidFill>
          </a:endParaRPr>
        </a:p>
      </dgm:t>
    </dgm:pt>
    <dgm:pt modelId="{2EE6FDE4-ED99-4358-AA21-13A2B6B3431E}">
      <dgm:prSet custT="1"/>
      <dgm:spPr>
        <a:solidFill>
          <a:schemeClr val="accent1">
            <a:lumMod val="20000"/>
            <a:lumOff val="80000"/>
          </a:schemeClr>
        </a:solidFill>
      </dgm:spPr>
      <dgm:t>
        <a:bodyPr/>
        <a:lstStyle/>
        <a:p>
          <a:pPr algn="l"/>
          <a:r>
            <a:rPr lang="en-US" sz="1500" b="0" dirty="0">
              <a:solidFill>
                <a:schemeClr val="tx1"/>
              </a:solidFill>
            </a:rPr>
            <a:t>(9) </a:t>
          </a:r>
          <a:r>
            <a:rPr lang="en-US" sz="1500" b="1" u="sng" dirty="0">
              <a:solidFill>
                <a:schemeClr val="tx1"/>
              </a:solidFill>
            </a:rPr>
            <a:t>to promote the safety and efficacy </a:t>
          </a:r>
          <a:r>
            <a:rPr lang="en-US" sz="1500" b="0" dirty="0">
              <a:solidFill>
                <a:schemeClr val="tx1"/>
              </a:solidFill>
            </a:rPr>
            <a:t>of transplantation by collecting </a:t>
          </a:r>
          <a:r>
            <a:rPr lang="en-US" sz="1500" b="1" u="sng" dirty="0">
              <a:solidFill>
                <a:schemeClr val="tx1"/>
              </a:solidFill>
            </a:rPr>
            <a:t>data on the outcomes</a:t>
          </a:r>
          <a:r>
            <a:rPr lang="en-US" sz="1500" b="0" dirty="0">
              <a:solidFill>
                <a:schemeClr val="tx1"/>
              </a:solidFill>
            </a:rPr>
            <a:t> of recipients and living donors, </a:t>
          </a:r>
          <a:r>
            <a:rPr lang="en-US" sz="1500" b="1" u="sng" dirty="0">
              <a:solidFill>
                <a:schemeClr val="tx1"/>
              </a:solidFill>
            </a:rPr>
            <a:t>conducting biovigilance and relevant surveillance</a:t>
          </a:r>
          <a:r>
            <a:rPr lang="en-US" sz="1500" b="0" dirty="0">
              <a:solidFill>
                <a:schemeClr val="tx1"/>
              </a:solidFill>
            </a:rPr>
            <a:t>, ensuring </a:t>
          </a:r>
          <a:r>
            <a:rPr lang="en-US" sz="1500" b="1" u="sng" dirty="0">
              <a:solidFill>
                <a:schemeClr val="tx1"/>
              </a:solidFill>
            </a:rPr>
            <a:t>capacity to trace </a:t>
          </a:r>
          <a:r>
            <a:rPr lang="en-US" sz="1500" b="0" dirty="0">
              <a:solidFill>
                <a:schemeClr val="tx1"/>
              </a:solidFill>
            </a:rPr>
            <a:t>cells, tissues and organs from donor to recipient, and vice versa, and encouraging the use of </a:t>
          </a:r>
          <a:r>
            <a:rPr lang="en-US" sz="1500" b="1" u="sng" dirty="0">
              <a:solidFill>
                <a:schemeClr val="tx1"/>
              </a:solidFill>
            </a:rPr>
            <a:t>globally consistent coding systems </a:t>
          </a:r>
          <a:r>
            <a:rPr lang="en-US" sz="1500" b="0" dirty="0">
              <a:solidFill>
                <a:schemeClr val="tx1"/>
              </a:solidFill>
            </a:rPr>
            <a:t>for human cells, tissues and organs;</a:t>
          </a:r>
        </a:p>
      </dgm:t>
    </dgm:pt>
    <dgm:pt modelId="{3984576B-56AC-4AEC-9664-7B6C3E88F8F5}" type="parTrans" cxnId="{655B85F9-6593-4EF1-9643-06F560D3F30F}">
      <dgm:prSet/>
      <dgm:spPr/>
      <dgm:t>
        <a:bodyPr/>
        <a:lstStyle/>
        <a:p>
          <a:endParaRPr lang="en-US" sz="1500" b="0">
            <a:solidFill>
              <a:schemeClr val="tx1"/>
            </a:solidFill>
          </a:endParaRPr>
        </a:p>
      </dgm:t>
    </dgm:pt>
    <dgm:pt modelId="{BB048A6D-F3C7-4F2F-8C24-E6A53220147F}" type="sibTrans" cxnId="{655B85F9-6593-4EF1-9643-06F560D3F30F}">
      <dgm:prSet/>
      <dgm:spPr/>
      <dgm:t>
        <a:bodyPr/>
        <a:lstStyle/>
        <a:p>
          <a:endParaRPr lang="en-US" sz="1500" b="0">
            <a:solidFill>
              <a:schemeClr val="tx1"/>
            </a:solidFill>
          </a:endParaRPr>
        </a:p>
      </dgm:t>
    </dgm:pt>
    <dgm:pt modelId="{534D98C8-92F3-4F1F-8F63-28D3C9A31A92}">
      <dgm:prSet custT="1"/>
      <dgm:spPr>
        <a:solidFill>
          <a:schemeClr val="accent1">
            <a:lumMod val="20000"/>
            <a:lumOff val="80000"/>
          </a:schemeClr>
        </a:solidFill>
      </dgm:spPr>
      <dgm:t>
        <a:bodyPr/>
        <a:lstStyle/>
        <a:p>
          <a:pPr algn="l"/>
          <a:r>
            <a:rPr lang="en-US" sz="1500" b="0">
              <a:solidFill>
                <a:schemeClr val="tx1"/>
              </a:solidFill>
            </a:rPr>
            <a:t>(10) to consider including donation and transplantation in national and regional </a:t>
          </a:r>
          <a:r>
            <a:rPr lang="en-US" sz="1500" b="1" u="sng">
              <a:solidFill>
                <a:schemeClr val="tx1"/>
              </a:solidFill>
            </a:rPr>
            <a:t>preparedness plans </a:t>
          </a:r>
          <a:r>
            <a:rPr lang="en-US" sz="1500" b="0">
              <a:solidFill>
                <a:schemeClr val="tx1"/>
              </a:solidFill>
            </a:rPr>
            <a:t>designed to increase the resilience of health care systems and to facilitate an effective response to transplant needs in the </a:t>
          </a:r>
          <a:r>
            <a:rPr lang="en-US" sz="1500" b="1" u="sng">
              <a:solidFill>
                <a:schemeClr val="tx1"/>
              </a:solidFill>
            </a:rPr>
            <a:t>event of crisis</a:t>
          </a:r>
          <a:r>
            <a:rPr lang="en-US" sz="1500" b="0">
              <a:solidFill>
                <a:schemeClr val="tx1"/>
              </a:solidFill>
            </a:rPr>
            <a:t>;</a:t>
          </a:r>
          <a:endParaRPr lang="en-US" sz="1500" b="0" dirty="0">
            <a:solidFill>
              <a:schemeClr val="tx1"/>
            </a:solidFill>
          </a:endParaRPr>
        </a:p>
      </dgm:t>
    </dgm:pt>
    <dgm:pt modelId="{A34CF7E7-8395-49AC-B0CA-78A7DFD2D417}" type="parTrans" cxnId="{EBC5FB38-A16F-41A8-9B1C-DDB62B79B987}">
      <dgm:prSet/>
      <dgm:spPr/>
      <dgm:t>
        <a:bodyPr/>
        <a:lstStyle/>
        <a:p>
          <a:endParaRPr lang="en-US" sz="1500" b="0">
            <a:solidFill>
              <a:schemeClr val="tx1"/>
            </a:solidFill>
          </a:endParaRPr>
        </a:p>
      </dgm:t>
    </dgm:pt>
    <dgm:pt modelId="{AE61FFBC-5E7A-4AAA-B647-60AB60F3DA39}" type="sibTrans" cxnId="{EBC5FB38-A16F-41A8-9B1C-DDB62B79B987}">
      <dgm:prSet/>
      <dgm:spPr/>
      <dgm:t>
        <a:bodyPr/>
        <a:lstStyle/>
        <a:p>
          <a:endParaRPr lang="en-US" sz="1500" b="0">
            <a:solidFill>
              <a:schemeClr val="tx1"/>
            </a:solidFill>
          </a:endParaRPr>
        </a:p>
      </dgm:t>
    </dgm:pt>
    <dgm:pt modelId="{2F972616-6F38-442D-A5D9-F9B8D191EF64}">
      <dgm:prSet custT="1"/>
      <dgm:spPr>
        <a:solidFill>
          <a:schemeClr val="accent1">
            <a:lumMod val="20000"/>
            <a:lumOff val="80000"/>
          </a:schemeClr>
        </a:solidFill>
      </dgm:spPr>
      <dgm:t>
        <a:bodyPr/>
        <a:lstStyle/>
        <a:p>
          <a:pPr algn="l"/>
          <a:r>
            <a:rPr lang="en-US" sz="1500" b="0">
              <a:solidFill>
                <a:schemeClr val="tx1"/>
              </a:solidFill>
            </a:rPr>
            <a:t>(13) to implement </a:t>
          </a:r>
          <a:r>
            <a:rPr lang="en-US" sz="1500" b="1" u="sng">
              <a:solidFill>
                <a:schemeClr val="tx1"/>
              </a:solidFill>
            </a:rPr>
            <a:t>regulatory frameworks applicable to innovative therapies </a:t>
          </a:r>
          <a:r>
            <a:rPr lang="en-US" sz="1500" b="0">
              <a:solidFill>
                <a:schemeClr val="tx1"/>
              </a:solidFill>
            </a:rPr>
            <a:t>developed from substantially manipulated cells, tissues and organs that ensure the protection of donors and recipients, and that pursue equity in access to these novel therapies and sustainable health care systems;</a:t>
          </a:r>
          <a:endParaRPr lang="en-US" sz="1500" b="0" dirty="0">
            <a:solidFill>
              <a:schemeClr val="tx1"/>
            </a:solidFill>
          </a:endParaRPr>
        </a:p>
      </dgm:t>
    </dgm:pt>
    <dgm:pt modelId="{034CB600-7720-4DAA-B601-0451A57FBA32}" type="parTrans" cxnId="{0666B1AE-FB8C-405D-9DC5-4C36E51772EC}">
      <dgm:prSet/>
      <dgm:spPr/>
      <dgm:t>
        <a:bodyPr/>
        <a:lstStyle/>
        <a:p>
          <a:endParaRPr lang="en-US" sz="1500" b="0">
            <a:solidFill>
              <a:schemeClr val="tx1"/>
            </a:solidFill>
          </a:endParaRPr>
        </a:p>
      </dgm:t>
    </dgm:pt>
    <dgm:pt modelId="{96221699-AFDA-48B2-9307-E3F24C869312}" type="sibTrans" cxnId="{0666B1AE-FB8C-405D-9DC5-4C36E51772EC}">
      <dgm:prSet/>
      <dgm:spPr/>
      <dgm:t>
        <a:bodyPr/>
        <a:lstStyle/>
        <a:p>
          <a:endParaRPr lang="en-US" sz="1500" b="0">
            <a:solidFill>
              <a:schemeClr val="tx1"/>
            </a:solidFill>
          </a:endParaRPr>
        </a:p>
      </dgm:t>
    </dgm:pt>
    <dgm:pt modelId="{840FAFED-398E-4827-8010-5230CA745F9A}" type="pres">
      <dgm:prSet presAssocID="{3E30BF39-BE05-4C56-B036-A21F264CDD37}" presName="diagram" presStyleCnt="0">
        <dgm:presLayoutVars>
          <dgm:dir/>
          <dgm:resizeHandles val="exact"/>
        </dgm:presLayoutVars>
      </dgm:prSet>
      <dgm:spPr/>
    </dgm:pt>
    <dgm:pt modelId="{3ACC5FE4-179B-4477-98B5-A7F3C04E086A}" type="pres">
      <dgm:prSet presAssocID="{A2A4C085-6542-4A02-A3E7-177B6953A0B1}" presName="node" presStyleLbl="node1" presStyleIdx="0" presStyleCnt="5" custScaleX="99334" custScaleY="107611">
        <dgm:presLayoutVars>
          <dgm:bulletEnabled val="1"/>
        </dgm:presLayoutVars>
      </dgm:prSet>
      <dgm:spPr/>
    </dgm:pt>
    <dgm:pt modelId="{C54708D9-A74B-4776-932D-1B5252847328}" type="pres">
      <dgm:prSet presAssocID="{36FF40B4-00CA-4045-9F1C-E04B8451389F}" presName="sibTrans" presStyleCnt="0"/>
      <dgm:spPr/>
    </dgm:pt>
    <dgm:pt modelId="{59FC0A7F-7AA4-4907-9C9C-FE9327841956}" type="pres">
      <dgm:prSet presAssocID="{DE227D3D-F812-4C25-B46B-204F1F9F72BE}" presName="node" presStyleLbl="node1" presStyleIdx="1" presStyleCnt="5" custScaleX="99334" custScaleY="107611">
        <dgm:presLayoutVars>
          <dgm:bulletEnabled val="1"/>
        </dgm:presLayoutVars>
      </dgm:prSet>
      <dgm:spPr/>
    </dgm:pt>
    <dgm:pt modelId="{8B80EC5F-EB88-460C-AEC3-A7EF2CDD84AB}" type="pres">
      <dgm:prSet presAssocID="{96149C69-C8C9-4079-8DBC-1442B2037262}" presName="sibTrans" presStyleCnt="0"/>
      <dgm:spPr/>
    </dgm:pt>
    <dgm:pt modelId="{E002770C-1074-49C0-94AC-B20F63D78AA7}" type="pres">
      <dgm:prSet presAssocID="{2EE6FDE4-ED99-4358-AA21-13A2B6B3431E}" presName="node" presStyleLbl="node1" presStyleIdx="2" presStyleCnt="5" custScaleX="99334" custScaleY="107611">
        <dgm:presLayoutVars>
          <dgm:bulletEnabled val="1"/>
        </dgm:presLayoutVars>
      </dgm:prSet>
      <dgm:spPr/>
    </dgm:pt>
    <dgm:pt modelId="{CD1C5537-A90D-4C4C-9364-59CA55C6E646}" type="pres">
      <dgm:prSet presAssocID="{BB048A6D-F3C7-4F2F-8C24-E6A53220147F}" presName="sibTrans" presStyleCnt="0"/>
      <dgm:spPr/>
    </dgm:pt>
    <dgm:pt modelId="{303E4B08-83E0-4F91-A914-418091ABC812}" type="pres">
      <dgm:prSet presAssocID="{534D98C8-92F3-4F1F-8F63-28D3C9A31A92}" presName="node" presStyleLbl="node1" presStyleIdx="3" presStyleCnt="5" custScaleX="99334" custScaleY="107611">
        <dgm:presLayoutVars>
          <dgm:bulletEnabled val="1"/>
        </dgm:presLayoutVars>
      </dgm:prSet>
      <dgm:spPr/>
    </dgm:pt>
    <dgm:pt modelId="{C16E8BCA-203E-4462-9D9F-C59ED183744A}" type="pres">
      <dgm:prSet presAssocID="{AE61FFBC-5E7A-4AAA-B647-60AB60F3DA39}" presName="sibTrans" presStyleCnt="0"/>
      <dgm:spPr/>
    </dgm:pt>
    <dgm:pt modelId="{784672D7-0902-4AD8-899F-471013A09017}" type="pres">
      <dgm:prSet presAssocID="{2F972616-6F38-442D-A5D9-F9B8D191EF64}" presName="node" presStyleLbl="node1" presStyleIdx="4" presStyleCnt="5" custScaleX="99334" custScaleY="107611">
        <dgm:presLayoutVars>
          <dgm:bulletEnabled val="1"/>
        </dgm:presLayoutVars>
      </dgm:prSet>
      <dgm:spPr/>
    </dgm:pt>
  </dgm:ptLst>
  <dgm:cxnLst>
    <dgm:cxn modelId="{1A56760B-8E49-4FE7-90AB-BAD90211DA1D}" type="presOf" srcId="{2EE6FDE4-ED99-4358-AA21-13A2B6B3431E}" destId="{E002770C-1074-49C0-94AC-B20F63D78AA7}" srcOrd="0" destOrd="0" presId="urn:microsoft.com/office/officeart/2005/8/layout/default"/>
    <dgm:cxn modelId="{CDD98B0D-8BD9-440E-A7B4-197C26B40936}" type="presOf" srcId="{DE227D3D-F812-4C25-B46B-204F1F9F72BE}" destId="{59FC0A7F-7AA4-4907-9C9C-FE9327841956}" srcOrd="0" destOrd="0" presId="urn:microsoft.com/office/officeart/2005/8/layout/default"/>
    <dgm:cxn modelId="{95BBFC2E-C53B-4A8F-B017-616043AEFEBF}" type="presOf" srcId="{2F972616-6F38-442D-A5D9-F9B8D191EF64}" destId="{784672D7-0902-4AD8-899F-471013A09017}" srcOrd="0" destOrd="0" presId="urn:microsoft.com/office/officeart/2005/8/layout/default"/>
    <dgm:cxn modelId="{EBC5FB38-A16F-41A8-9B1C-DDB62B79B987}" srcId="{3E30BF39-BE05-4C56-B036-A21F264CDD37}" destId="{534D98C8-92F3-4F1F-8F63-28D3C9A31A92}" srcOrd="3" destOrd="0" parTransId="{A34CF7E7-8395-49AC-B0CA-78A7DFD2D417}" sibTransId="{AE61FFBC-5E7A-4AAA-B647-60AB60F3DA39}"/>
    <dgm:cxn modelId="{600F5760-616A-48FC-AB07-AF79860308A9}" type="presOf" srcId="{534D98C8-92F3-4F1F-8F63-28D3C9A31A92}" destId="{303E4B08-83E0-4F91-A914-418091ABC812}" srcOrd="0" destOrd="0" presId="urn:microsoft.com/office/officeart/2005/8/layout/default"/>
    <dgm:cxn modelId="{A9F25778-9FB1-4440-BFC0-76483002A7D7}" type="presOf" srcId="{A2A4C085-6542-4A02-A3E7-177B6953A0B1}" destId="{3ACC5FE4-179B-4477-98B5-A7F3C04E086A}" srcOrd="0" destOrd="0" presId="urn:microsoft.com/office/officeart/2005/8/layout/default"/>
    <dgm:cxn modelId="{642354A6-9A14-43A2-9D93-39BC6E11C4A0}" srcId="{3E30BF39-BE05-4C56-B036-A21F264CDD37}" destId="{A2A4C085-6542-4A02-A3E7-177B6953A0B1}" srcOrd="0" destOrd="0" parTransId="{F4836A23-9522-41DC-A2B2-C6DAB70B8372}" sibTransId="{36FF40B4-00CA-4045-9F1C-E04B8451389F}"/>
    <dgm:cxn modelId="{0666B1AE-FB8C-405D-9DC5-4C36E51772EC}" srcId="{3E30BF39-BE05-4C56-B036-A21F264CDD37}" destId="{2F972616-6F38-442D-A5D9-F9B8D191EF64}" srcOrd="4" destOrd="0" parTransId="{034CB600-7720-4DAA-B601-0451A57FBA32}" sibTransId="{96221699-AFDA-48B2-9307-E3F24C869312}"/>
    <dgm:cxn modelId="{F02D7AD2-E01A-4B1C-8A4A-79DEC7397A49}" srcId="{3E30BF39-BE05-4C56-B036-A21F264CDD37}" destId="{DE227D3D-F812-4C25-B46B-204F1F9F72BE}" srcOrd="1" destOrd="0" parTransId="{4D7E8B09-AB35-4600-969B-2D61B854B4DB}" sibTransId="{96149C69-C8C9-4079-8DBC-1442B2037262}"/>
    <dgm:cxn modelId="{2E2BD2EF-408E-4348-AB8B-4D0A33A4003F}" type="presOf" srcId="{3E30BF39-BE05-4C56-B036-A21F264CDD37}" destId="{840FAFED-398E-4827-8010-5230CA745F9A}" srcOrd="0" destOrd="0" presId="urn:microsoft.com/office/officeart/2005/8/layout/default"/>
    <dgm:cxn modelId="{655B85F9-6593-4EF1-9643-06F560D3F30F}" srcId="{3E30BF39-BE05-4C56-B036-A21F264CDD37}" destId="{2EE6FDE4-ED99-4358-AA21-13A2B6B3431E}" srcOrd="2" destOrd="0" parTransId="{3984576B-56AC-4AEC-9664-7B6C3E88F8F5}" sibTransId="{BB048A6D-F3C7-4F2F-8C24-E6A53220147F}"/>
    <dgm:cxn modelId="{0134CECE-C860-4191-9708-6BF4190183E6}" type="presParOf" srcId="{840FAFED-398E-4827-8010-5230CA745F9A}" destId="{3ACC5FE4-179B-4477-98B5-A7F3C04E086A}" srcOrd="0" destOrd="0" presId="urn:microsoft.com/office/officeart/2005/8/layout/default"/>
    <dgm:cxn modelId="{73AFD277-FF8A-4C69-AF85-4AC36154665E}" type="presParOf" srcId="{840FAFED-398E-4827-8010-5230CA745F9A}" destId="{C54708D9-A74B-4776-932D-1B5252847328}" srcOrd="1" destOrd="0" presId="urn:microsoft.com/office/officeart/2005/8/layout/default"/>
    <dgm:cxn modelId="{0E00CE4D-1395-4212-9EB0-5464C06A8366}" type="presParOf" srcId="{840FAFED-398E-4827-8010-5230CA745F9A}" destId="{59FC0A7F-7AA4-4907-9C9C-FE9327841956}" srcOrd="2" destOrd="0" presId="urn:microsoft.com/office/officeart/2005/8/layout/default"/>
    <dgm:cxn modelId="{2A4C21D1-C176-4586-A418-3F8932A40D7A}" type="presParOf" srcId="{840FAFED-398E-4827-8010-5230CA745F9A}" destId="{8B80EC5F-EB88-460C-AEC3-A7EF2CDD84AB}" srcOrd="3" destOrd="0" presId="urn:microsoft.com/office/officeart/2005/8/layout/default"/>
    <dgm:cxn modelId="{A9240246-4822-45D8-8570-6F37AE08B346}" type="presParOf" srcId="{840FAFED-398E-4827-8010-5230CA745F9A}" destId="{E002770C-1074-49C0-94AC-B20F63D78AA7}" srcOrd="4" destOrd="0" presId="urn:microsoft.com/office/officeart/2005/8/layout/default"/>
    <dgm:cxn modelId="{85798494-7B7E-4B1A-AA75-A9EA98057D09}" type="presParOf" srcId="{840FAFED-398E-4827-8010-5230CA745F9A}" destId="{CD1C5537-A90D-4C4C-9364-59CA55C6E646}" srcOrd="5" destOrd="0" presId="urn:microsoft.com/office/officeart/2005/8/layout/default"/>
    <dgm:cxn modelId="{0FCF904D-A2C8-49A9-861B-E7C2A48658A2}" type="presParOf" srcId="{840FAFED-398E-4827-8010-5230CA745F9A}" destId="{303E4B08-83E0-4F91-A914-418091ABC812}" srcOrd="6" destOrd="0" presId="urn:microsoft.com/office/officeart/2005/8/layout/default"/>
    <dgm:cxn modelId="{838CF743-FEBD-4A4C-8CD5-90E679872C84}" type="presParOf" srcId="{840FAFED-398E-4827-8010-5230CA745F9A}" destId="{C16E8BCA-203E-4462-9D9F-C59ED183744A}" srcOrd="7" destOrd="0" presId="urn:microsoft.com/office/officeart/2005/8/layout/default"/>
    <dgm:cxn modelId="{0CD44B37-FD39-4C3E-881D-F0A7A1A78FF4}" type="presParOf" srcId="{840FAFED-398E-4827-8010-5230CA745F9A}" destId="{784672D7-0902-4AD8-899F-471013A09017}"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C7F61A4-C6BF-4597-8C15-0E55D4633F65}" type="doc">
      <dgm:prSet loTypeId="urn:microsoft.com/office/officeart/2005/8/layout/cycle4" loCatId="cycle" qsTypeId="urn:microsoft.com/office/officeart/2005/8/quickstyle/simple1" qsCatId="simple" csTypeId="urn:microsoft.com/office/officeart/2005/8/colors/colorful2" csCatId="colorful" phldr="1"/>
      <dgm:spPr/>
      <dgm:t>
        <a:bodyPr/>
        <a:lstStyle/>
        <a:p>
          <a:endParaRPr lang="en-US"/>
        </a:p>
      </dgm:t>
    </dgm:pt>
    <dgm:pt modelId="{F3B260A8-DDF8-4D9C-9196-C304674105A1}">
      <dgm:prSet phldr="0" custT="1"/>
      <dgm:spPr/>
      <dgm:t>
        <a:bodyPr/>
        <a:lstStyle/>
        <a:p>
          <a:pPr algn="l" rtl="0"/>
          <a:r>
            <a:rPr lang="en-US" sz="2300" b="1" dirty="0">
              <a:latin typeface="Calibri"/>
              <a:ea typeface="Calibri"/>
              <a:cs typeface="Calibri"/>
            </a:rPr>
            <a:t>Technical assistance to MS </a:t>
          </a:r>
          <a:endParaRPr lang="en-US" sz="2300" b="1" dirty="0">
            <a:latin typeface="Calibri"/>
            <a:ea typeface="Ebrima"/>
            <a:cs typeface="Ebrima"/>
          </a:endParaRPr>
        </a:p>
      </dgm:t>
    </dgm:pt>
    <dgm:pt modelId="{738AC885-66FB-4B62-9A15-45F61223376E}" type="parTrans" cxnId="{A27BE11D-AB59-429F-88EE-D824234D48AE}">
      <dgm:prSet/>
      <dgm:spPr/>
      <dgm:t>
        <a:bodyPr/>
        <a:lstStyle/>
        <a:p>
          <a:endParaRPr lang="en-US"/>
        </a:p>
      </dgm:t>
    </dgm:pt>
    <dgm:pt modelId="{8AF350B2-11F1-44E9-8579-7BC715FD12C2}" type="sibTrans" cxnId="{A27BE11D-AB59-429F-88EE-D824234D48AE}">
      <dgm:prSet/>
      <dgm:spPr/>
      <dgm:t>
        <a:bodyPr/>
        <a:lstStyle/>
        <a:p>
          <a:endParaRPr lang="en-US" sz="1200"/>
        </a:p>
      </dgm:t>
    </dgm:pt>
    <dgm:pt modelId="{ECC6DF05-6F82-43FE-B5D8-FDA659C6DCF9}">
      <dgm:prSet phldr="0" custT="1"/>
      <dgm:spPr>
        <a:solidFill>
          <a:srgbClr val="92D050"/>
        </a:solidFill>
      </dgm:spPr>
      <dgm:t>
        <a:bodyPr/>
        <a:lstStyle/>
        <a:p>
          <a:pPr algn="l" rtl="0"/>
          <a:r>
            <a:rPr lang="en-US" sz="2300" b="1" dirty="0">
              <a:latin typeface="Calibri"/>
              <a:ea typeface="Calibri"/>
              <a:cs typeface="Calibri"/>
            </a:rPr>
            <a:t>Capacity building &amp; Guidance </a:t>
          </a:r>
          <a:endParaRPr lang="en-US" sz="2300" b="1" dirty="0">
            <a:latin typeface="Calibri"/>
            <a:ea typeface="Calibri"/>
            <a:cs typeface="Arial"/>
          </a:endParaRPr>
        </a:p>
      </dgm:t>
    </dgm:pt>
    <dgm:pt modelId="{E05EC157-64F8-4B17-8DD6-75B2D221CA3F}" type="parTrans" cxnId="{5EDF0A3F-BC24-4275-BA0A-901F0C238836}">
      <dgm:prSet/>
      <dgm:spPr/>
      <dgm:t>
        <a:bodyPr/>
        <a:lstStyle/>
        <a:p>
          <a:endParaRPr lang="en-US"/>
        </a:p>
      </dgm:t>
    </dgm:pt>
    <dgm:pt modelId="{E5970A66-A91E-4B1C-A226-8DA896FEE10B}" type="sibTrans" cxnId="{5EDF0A3F-BC24-4275-BA0A-901F0C238836}">
      <dgm:prSet/>
      <dgm:spPr/>
      <dgm:t>
        <a:bodyPr/>
        <a:lstStyle/>
        <a:p>
          <a:endParaRPr lang="en-US"/>
        </a:p>
      </dgm:t>
    </dgm:pt>
    <dgm:pt modelId="{BD06436D-1583-49EA-9CF6-30BD30EFE6D7}">
      <dgm:prSet phldr="0" custT="1"/>
      <dgm:spPr>
        <a:solidFill>
          <a:srgbClr val="0070C0"/>
        </a:solidFill>
      </dgm:spPr>
      <dgm:t>
        <a:bodyPr anchor="t"/>
        <a:lstStyle/>
        <a:p>
          <a:pPr algn="l" rtl="0"/>
          <a:r>
            <a:rPr lang="en-US" sz="2300" b="1" dirty="0">
              <a:latin typeface="Calibri"/>
              <a:ea typeface="Calibri"/>
              <a:cs typeface="Calibri"/>
            </a:rPr>
            <a:t>WHO Guiding Principles</a:t>
          </a:r>
          <a:r>
            <a:rPr lang="en-US" sz="2300" dirty="0">
              <a:latin typeface="Calibri"/>
              <a:ea typeface="Calibri"/>
              <a:cs typeface="Calibri"/>
            </a:rPr>
            <a:t> </a:t>
          </a:r>
          <a:r>
            <a:rPr lang="en-US" sz="1400" dirty="0">
              <a:latin typeface="Calibri"/>
              <a:ea typeface="Calibri"/>
              <a:cs typeface="Calibri"/>
            </a:rPr>
            <a:t>on Human Cell, Tissue and Organ Transplantation </a:t>
          </a:r>
          <a:endParaRPr lang="en-US" sz="2000" dirty="0">
            <a:latin typeface="Calibri"/>
            <a:ea typeface="Calibri"/>
            <a:cs typeface="Calibri"/>
          </a:endParaRPr>
        </a:p>
      </dgm:t>
    </dgm:pt>
    <dgm:pt modelId="{51E6C003-BA46-4F7A-A7F9-0E7E74E7CD6B}" type="parTrans" cxnId="{EC8263C7-8CED-4A0B-9C4E-B9DC0436B807}">
      <dgm:prSet/>
      <dgm:spPr/>
      <dgm:t>
        <a:bodyPr/>
        <a:lstStyle/>
        <a:p>
          <a:endParaRPr lang="en-US"/>
        </a:p>
      </dgm:t>
    </dgm:pt>
    <dgm:pt modelId="{4F361EEC-6419-43B6-B7C2-BEE35CD0254C}" type="sibTrans" cxnId="{EC8263C7-8CED-4A0B-9C4E-B9DC0436B807}">
      <dgm:prSet/>
      <dgm:spPr/>
      <dgm:t>
        <a:bodyPr/>
        <a:lstStyle/>
        <a:p>
          <a:endParaRPr lang="en-US"/>
        </a:p>
      </dgm:t>
    </dgm:pt>
    <dgm:pt modelId="{2037049D-6917-4FC4-98CA-F6D12D6AE445}">
      <dgm:prSet phldr="0" custT="1"/>
      <dgm:spPr>
        <a:solidFill>
          <a:srgbClr val="7030A0"/>
        </a:solidFill>
      </dgm:spPr>
      <dgm:t>
        <a:bodyPr/>
        <a:lstStyle/>
        <a:p>
          <a:pPr algn="l" rtl="0"/>
          <a:r>
            <a:rPr lang="en-US" sz="2300" b="1" dirty="0">
              <a:latin typeface="Calibri"/>
              <a:ea typeface="Calibri"/>
              <a:cs typeface="Calibri"/>
            </a:rPr>
            <a:t>Global Strategy </a:t>
          </a:r>
          <a:endParaRPr lang="en-US" sz="2300" b="1" dirty="0">
            <a:latin typeface="Calibri"/>
            <a:ea typeface="Calibri Light" panose="020F0302020204030204"/>
            <a:cs typeface="Calibri Light" panose="020F0302020204030204"/>
          </a:endParaRPr>
        </a:p>
      </dgm:t>
    </dgm:pt>
    <dgm:pt modelId="{4C87338F-FD35-48EA-BE39-98787F9C2F9A}" type="parTrans" cxnId="{84B39739-A06D-43E6-BA62-1BEAA2C67925}">
      <dgm:prSet/>
      <dgm:spPr/>
      <dgm:t>
        <a:bodyPr/>
        <a:lstStyle/>
        <a:p>
          <a:endParaRPr lang="en-US"/>
        </a:p>
      </dgm:t>
    </dgm:pt>
    <dgm:pt modelId="{F0FB8C5F-952F-425B-B527-189317888136}" type="sibTrans" cxnId="{84B39739-A06D-43E6-BA62-1BEAA2C67925}">
      <dgm:prSet/>
      <dgm:spPr/>
      <dgm:t>
        <a:bodyPr/>
        <a:lstStyle/>
        <a:p>
          <a:endParaRPr lang="en-US"/>
        </a:p>
      </dgm:t>
    </dgm:pt>
    <dgm:pt modelId="{3096562C-87BE-4B46-8827-55FF88EED574}">
      <dgm:prSet phldr="0" custT="1"/>
      <dgm:spPr>
        <a:ln>
          <a:solidFill>
            <a:srgbClr val="7030A0"/>
          </a:solidFill>
        </a:ln>
      </dgm:spPr>
      <dgm:t>
        <a:bodyPr lIns="36000" tIns="0" rIns="0" bIns="0" anchor="t" anchorCtr="0"/>
        <a:lstStyle/>
        <a:p>
          <a:pPr algn="l" rtl="0"/>
          <a:r>
            <a:rPr lang="en-US" sz="1400" b="0" dirty="0">
              <a:latin typeface="Calibri"/>
              <a:ea typeface="Calibri"/>
              <a:cs typeface="Calibri"/>
            </a:rPr>
            <a:t>Establish an expert committee to assist in developing and implementing the global strategy</a:t>
          </a:r>
          <a:endParaRPr lang="en-US" sz="1400" b="0" dirty="0">
            <a:latin typeface="Calibri"/>
            <a:ea typeface="Calibri Light" panose="020F0302020204030204"/>
            <a:cs typeface="Calibri Light" panose="020F0302020204030204"/>
          </a:endParaRPr>
        </a:p>
      </dgm:t>
    </dgm:pt>
    <dgm:pt modelId="{4CD65B90-C8C7-436B-B7C4-F0F2A0B6A436}" type="parTrans" cxnId="{70C8A1C5-3B83-4F6D-B461-39D515E01CEB}">
      <dgm:prSet/>
      <dgm:spPr/>
      <dgm:t>
        <a:bodyPr/>
        <a:lstStyle/>
        <a:p>
          <a:endParaRPr lang="en-US"/>
        </a:p>
      </dgm:t>
    </dgm:pt>
    <dgm:pt modelId="{4DA00618-6EFB-4D90-9CA4-29FD6D5FCD76}" type="sibTrans" cxnId="{70C8A1C5-3B83-4F6D-B461-39D515E01CEB}">
      <dgm:prSet/>
      <dgm:spPr/>
      <dgm:t>
        <a:bodyPr/>
        <a:lstStyle/>
        <a:p>
          <a:endParaRPr lang="en-US"/>
        </a:p>
      </dgm:t>
    </dgm:pt>
    <dgm:pt modelId="{43664691-B462-4D31-A45A-7245A757D1B6}">
      <dgm:prSet phldr="0" custT="1"/>
      <dgm:spPr/>
      <dgm:t>
        <a:bodyPr lIns="36000" tIns="0" rIns="0" bIns="0" anchor="t" anchorCtr="0"/>
        <a:lstStyle/>
        <a:p>
          <a:pPr algn="l" rtl="0"/>
          <a:r>
            <a:rPr lang="en-US" sz="1400" dirty="0">
              <a:latin typeface="Calibri"/>
              <a:ea typeface="Calibri"/>
              <a:cs typeface="Calibri"/>
            </a:rPr>
            <a:t>Developing national legislation &amp; regulations</a:t>
          </a:r>
          <a:endParaRPr lang="en-US" sz="1400" dirty="0">
            <a:latin typeface="Calibri"/>
            <a:ea typeface="Calibri Light" panose="020F0302020204030204"/>
            <a:cs typeface="Calibri Light" panose="020F0302020204030204"/>
          </a:endParaRPr>
        </a:p>
      </dgm:t>
    </dgm:pt>
    <dgm:pt modelId="{5E26396F-EB66-421A-83D0-A214FAA26962}" type="parTrans" cxnId="{C74F751A-FE5A-4C43-8126-F7CA2469B8B6}">
      <dgm:prSet/>
      <dgm:spPr/>
      <dgm:t>
        <a:bodyPr/>
        <a:lstStyle/>
        <a:p>
          <a:endParaRPr lang="en-US"/>
        </a:p>
      </dgm:t>
    </dgm:pt>
    <dgm:pt modelId="{63A14D2B-E9D5-4195-A67E-4DC18A90A636}" type="sibTrans" cxnId="{C74F751A-FE5A-4C43-8126-F7CA2469B8B6}">
      <dgm:prSet/>
      <dgm:spPr/>
      <dgm:t>
        <a:bodyPr/>
        <a:lstStyle/>
        <a:p>
          <a:endParaRPr lang="en-US"/>
        </a:p>
      </dgm:t>
    </dgm:pt>
    <dgm:pt modelId="{0B376B5A-9FC9-4FAB-8D50-139C7365995C}">
      <dgm:prSet phldr="0" custT="1"/>
      <dgm:spPr/>
      <dgm:t>
        <a:bodyPr lIns="36000" tIns="0" rIns="0" bIns="0" anchor="t" anchorCtr="0"/>
        <a:lstStyle/>
        <a:p>
          <a:pPr algn="l" rtl="0"/>
          <a:r>
            <a:rPr lang="en-US" sz="1400" dirty="0">
              <a:latin typeface="Calibri"/>
              <a:ea typeface="Calibri"/>
              <a:cs typeface="Calibri"/>
            </a:rPr>
            <a:t>Assessing transplantation needs</a:t>
          </a:r>
          <a:endParaRPr lang="en-US" sz="1400" dirty="0">
            <a:latin typeface="Calibri"/>
            <a:ea typeface="Calibri Light" panose="020F0302020204030204"/>
            <a:cs typeface="Calibri Light" panose="020F0302020204030204"/>
          </a:endParaRPr>
        </a:p>
      </dgm:t>
    </dgm:pt>
    <dgm:pt modelId="{C65384C3-9AAD-45CB-B0DB-7125A53C27CD}" type="parTrans" cxnId="{0C1DAB24-D3AD-43AA-AB03-A9EC961FB993}">
      <dgm:prSet/>
      <dgm:spPr/>
      <dgm:t>
        <a:bodyPr/>
        <a:lstStyle/>
        <a:p>
          <a:endParaRPr lang="en-US"/>
        </a:p>
      </dgm:t>
    </dgm:pt>
    <dgm:pt modelId="{E7A7DFD3-58B6-4F98-9A67-840CDC3179DB}" type="sibTrans" cxnId="{0C1DAB24-D3AD-43AA-AB03-A9EC961FB993}">
      <dgm:prSet/>
      <dgm:spPr/>
      <dgm:t>
        <a:bodyPr/>
        <a:lstStyle/>
        <a:p>
          <a:endParaRPr lang="en-US"/>
        </a:p>
      </dgm:t>
    </dgm:pt>
    <dgm:pt modelId="{3164CECD-E010-43F1-8327-BCD9BC1CAD86}">
      <dgm:prSet phldr="0" custT="1"/>
      <dgm:spPr/>
      <dgm:t>
        <a:bodyPr lIns="36000" tIns="0" rIns="0" bIns="0" anchor="t" anchorCtr="0"/>
        <a:lstStyle/>
        <a:p>
          <a:pPr algn="l" rtl="0"/>
          <a:r>
            <a:rPr lang="en-US" sz="1400" dirty="0">
              <a:latin typeface="Calibri"/>
              <a:ea typeface="Calibri"/>
              <a:cs typeface="Calibri"/>
            </a:rPr>
            <a:t>Establishing or strengthening national authorities</a:t>
          </a:r>
          <a:endParaRPr lang="en-US" sz="1400" dirty="0">
            <a:latin typeface="Calibri"/>
            <a:ea typeface="Calibri Light" panose="020F0302020204030204"/>
            <a:cs typeface="Calibri Light" panose="020F0302020204030204"/>
          </a:endParaRPr>
        </a:p>
      </dgm:t>
    </dgm:pt>
    <dgm:pt modelId="{5AABDE45-5D96-436E-9C4A-EA6ACEB7BEF8}" type="parTrans" cxnId="{5D58B8B2-4CB9-4EAF-8679-EF59CDFE80C8}">
      <dgm:prSet/>
      <dgm:spPr/>
      <dgm:t>
        <a:bodyPr/>
        <a:lstStyle/>
        <a:p>
          <a:endParaRPr lang="en-US"/>
        </a:p>
      </dgm:t>
    </dgm:pt>
    <dgm:pt modelId="{EB2AC7A0-3AEF-4003-8C3D-F061155B04DD}" type="sibTrans" cxnId="{5D58B8B2-4CB9-4EAF-8679-EF59CDFE80C8}">
      <dgm:prSet/>
      <dgm:spPr/>
      <dgm:t>
        <a:bodyPr/>
        <a:lstStyle/>
        <a:p>
          <a:endParaRPr lang="en-US"/>
        </a:p>
      </dgm:t>
    </dgm:pt>
    <dgm:pt modelId="{6C1F1218-A695-4393-819A-8C9B151C4B54}">
      <dgm:prSet phldr="0" custT="1"/>
      <dgm:spPr/>
      <dgm:t>
        <a:bodyPr lIns="36000" tIns="0" rIns="0" bIns="0" anchor="t" anchorCtr="0"/>
        <a:lstStyle/>
        <a:p>
          <a:pPr algn="l" rtl="0"/>
          <a:r>
            <a:rPr lang="en-US" sz="1400" dirty="0">
              <a:latin typeface="Calibri"/>
              <a:ea typeface="Calibri"/>
              <a:cs typeface="Calibri"/>
            </a:rPr>
            <a:t>Improving capacities to increase the availability of CTO</a:t>
          </a:r>
          <a:endParaRPr lang="en-US" sz="1400" dirty="0">
            <a:latin typeface="Calibri"/>
            <a:ea typeface="Calibri Light" panose="020F0302020204030204"/>
            <a:cs typeface="Calibri Light" panose="020F0302020204030204"/>
          </a:endParaRPr>
        </a:p>
      </dgm:t>
    </dgm:pt>
    <dgm:pt modelId="{18DBA6CA-BC18-4C8B-A4BD-70627904FAA5}" type="parTrans" cxnId="{2BC4EF07-C8FA-46A5-90E5-3DEA3B7598A4}">
      <dgm:prSet/>
      <dgm:spPr/>
      <dgm:t>
        <a:bodyPr/>
        <a:lstStyle/>
        <a:p>
          <a:endParaRPr lang="en-US"/>
        </a:p>
      </dgm:t>
    </dgm:pt>
    <dgm:pt modelId="{F077DEFE-4136-4CB5-9298-23341256A64B}" type="sibTrans" cxnId="{2BC4EF07-C8FA-46A5-90E5-3DEA3B7598A4}">
      <dgm:prSet/>
      <dgm:spPr/>
      <dgm:t>
        <a:bodyPr/>
        <a:lstStyle/>
        <a:p>
          <a:endParaRPr lang="en-US"/>
        </a:p>
      </dgm:t>
    </dgm:pt>
    <dgm:pt modelId="{0143AB89-A28C-4A3D-B46D-7B0DD587C00F}">
      <dgm:prSet phldr="0" custT="1"/>
      <dgm:spPr>
        <a:ln>
          <a:solidFill>
            <a:srgbClr val="00B050"/>
          </a:solidFill>
        </a:ln>
      </dgm:spPr>
      <dgm:t>
        <a:bodyPr lIns="0" tIns="36000" rIns="0" bIns="0" anchor="ctr" anchorCtr="0"/>
        <a:lstStyle/>
        <a:p>
          <a:pPr rtl="0"/>
          <a:r>
            <a:rPr lang="en-US" sz="1400" dirty="0">
              <a:latin typeface="Calibri"/>
              <a:ea typeface="Calibri"/>
              <a:cs typeface="Calibri"/>
            </a:rPr>
            <a:t>Strengthen regulatory capacity to effectively oversee donation and transplantation practices</a:t>
          </a:r>
          <a:endParaRPr lang="en-US" sz="1400" dirty="0">
            <a:latin typeface="Calibri"/>
            <a:ea typeface="Calibri Light" panose="020F0302020204030204"/>
            <a:cs typeface="Calibri Light" panose="020F0302020204030204"/>
          </a:endParaRPr>
        </a:p>
      </dgm:t>
    </dgm:pt>
    <dgm:pt modelId="{D886B118-B1B7-43A0-BC45-84374130430A}" type="parTrans" cxnId="{115124DE-ACE4-4F1B-B24E-03825E65EEBA}">
      <dgm:prSet/>
      <dgm:spPr/>
      <dgm:t>
        <a:bodyPr/>
        <a:lstStyle/>
        <a:p>
          <a:endParaRPr lang="en-US"/>
        </a:p>
      </dgm:t>
    </dgm:pt>
    <dgm:pt modelId="{D3B006E1-5497-44C0-A592-4E636CE829AC}" type="sibTrans" cxnId="{115124DE-ACE4-4F1B-B24E-03825E65EEBA}">
      <dgm:prSet/>
      <dgm:spPr/>
      <dgm:t>
        <a:bodyPr/>
        <a:lstStyle/>
        <a:p>
          <a:endParaRPr lang="en-US"/>
        </a:p>
      </dgm:t>
    </dgm:pt>
    <dgm:pt modelId="{FC099104-2608-4CEE-BEAA-6394D36381D7}">
      <dgm:prSet phldr="0" custT="1"/>
      <dgm:spPr>
        <a:ln>
          <a:solidFill>
            <a:srgbClr val="00B050"/>
          </a:solidFill>
        </a:ln>
      </dgm:spPr>
      <dgm:t>
        <a:bodyPr lIns="0" tIns="36000" rIns="0" bIns="0" anchor="ctr" anchorCtr="0"/>
        <a:lstStyle/>
        <a:p>
          <a:r>
            <a:rPr lang="en-US" sz="1400" dirty="0">
              <a:latin typeface="Calibri"/>
              <a:ea typeface="Calibri"/>
              <a:cs typeface="Calibri"/>
            </a:rPr>
            <a:t>Monitoring and evaluating transplantation program performance and donor and recipient outcomes </a:t>
          </a:r>
        </a:p>
      </dgm:t>
    </dgm:pt>
    <dgm:pt modelId="{E27AEDA9-3C27-4761-BE57-2AF9A87A05B8}" type="parTrans" cxnId="{D2644BD8-E98E-45DD-81D2-7DE33EDC56D2}">
      <dgm:prSet/>
      <dgm:spPr/>
      <dgm:t>
        <a:bodyPr/>
        <a:lstStyle/>
        <a:p>
          <a:endParaRPr lang="en-US"/>
        </a:p>
      </dgm:t>
    </dgm:pt>
    <dgm:pt modelId="{05F80E8D-5BEB-4D09-B781-BE82AD8776A6}" type="sibTrans" cxnId="{D2644BD8-E98E-45DD-81D2-7DE33EDC56D2}">
      <dgm:prSet/>
      <dgm:spPr/>
      <dgm:t>
        <a:bodyPr/>
        <a:lstStyle/>
        <a:p>
          <a:endParaRPr lang="en-US"/>
        </a:p>
      </dgm:t>
    </dgm:pt>
    <dgm:pt modelId="{DE5338E0-B102-46FB-83EC-3DAF50948693}">
      <dgm:prSet phldr="0" custT="1"/>
      <dgm:spPr>
        <a:ln>
          <a:solidFill>
            <a:srgbClr val="002060"/>
          </a:solidFill>
        </a:ln>
      </dgm:spPr>
      <dgm:t>
        <a:bodyPr lIns="0" tIns="0" rIns="0" bIns="0" anchor="t" anchorCtr="0"/>
        <a:lstStyle/>
        <a:p>
          <a:r>
            <a:rPr lang="en-US" sz="1400" dirty="0">
              <a:latin typeface="Calibri"/>
              <a:ea typeface="Calibri"/>
              <a:cs typeface="Calibri"/>
            </a:rPr>
            <a:t>Novel products and treatments that are developed from human cells, tissues and organs</a:t>
          </a:r>
        </a:p>
      </dgm:t>
    </dgm:pt>
    <dgm:pt modelId="{B8F8285A-0FAB-4DFA-9EFC-96C5AA6D4A60}" type="parTrans" cxnId="{65A34D7D-D6B4-4E5D-9C23-62E7D72F3F6A}">
      <dgm:prSet/>
      <dgm:spPr/>
      <dgm:t>
        <a:bodyPr/>
        <a:lstStyle/>
        <a:p>
          <a:endParaRPr lang="en-US"/>
        </a:p>
      </dgm:t>
    </dgm:pt>
    <dgm:pt modelId="{C117B872-9219-4E78-889F-F27E66FF0AD4}" type="sibTrans" cxnId="{65A34D7D-D6B4-4E5D-9C23-62E7D72F3F6A}">
      <dgm:prSet/>
      <dgm:spPr/>
      <dgm:t>
        <a:bodyPr/>
        <a:lstStyle/>
        <a:p>
          <a:endParaRPr lang="en-US"/>
        </a:p>
      </dgm:t>
    </dgm:pt>
    <dgm:pt modelId="{953238EC-265A-4B4D-8776-42558C9B7288}">
      <dgm:prSet phldr="0" custT="1"/>
      <dgm:spPr>
        <a:ln>
          <a:solidFill>
            <a:srgbClr val="7030A0"/>
          </a:solidFill>
        </a:ln>
      </dgm:spPr>
      <dgm:t>
        <a:bodyPr lIns="36000" tIns="0" rIns="0" bIns="0" anchor="t" anchorCtr="0"/>
        <a:lstStyle/>
        <a:p>
          <a:pPr rtl="0"/>
          <a:r>
            <a:rPr lang="en-US" sz="1400" b="0" dirty="0">
              <a:latin typeface="Calibri"/>
              <a:ea typeface="Calibri"/>
              <a:cs typeface="Calibri"/>
            </a:rPr>
            <a:t>For consideration by the 79th WHA, through EB158 (2026) </a:t>
          </a:r>
        </a:p>
      </dgm:t>
    </dgm:pt>
    <dgm:pt modelId="{EA93A03F-A6FB-484F-9938-82B89F48AE08}" type="parTrans" cxnId="{B6A2E47D-4FD0-457F-9F2B-39F7E563F761}">
      <dgm:prSet/>
      <dgm:spPr/>
      <dgm:t>
        <a:bodyPr/>
        <a:lstStyle/>
        <a:p>
          <a:endParaRPr lang="en-US"/>
        </a:p>
      </dgm:t>
    </dgm:pt>
    <dgm:pt modelId="{0F7D8A2F-E017-4378-86A6-4888A19561C4}" type="sibTrans" cxnId="{B6A2E47D-4FD0-457F-9F2B-39F7E563F761}">
      <dgm:prSet/>
      <dgm:spPr/>
      <dgm:t>
        <a:bodyPr/>
        <a:lstStyle/>
        <a:p>
          <a:endParaRPr lang="en-US"/>
        </a:p>
      </dgm:t>
    </dgm:pt>
    <dgm:pt modelId="{D8B6A161-9E51-4A1E-B3AF-E11DAA9424AE}">
      <dgm:prSet phldr="0" custT="1"/>
      <dgm:spPr/>
      <dgm:t>
        <a:bodyPr lIns="36000" tIns="0" rIns="0" bIns="0" anchor="t" anchorCtr="0"/>
        <a:lstStyle/>
        <a:p>
          <a:pPr algn="l" rtl="0"/>
          <a:r>
            <a:rPr lang="en-US" sz="1400" dirty="0">
              <a:latin typeface="Calibri"/>
              <a:cs typeface="Calibri Light" panose="020F0302020204030204"/>
            </a:rPr>
            <a:t>Implementing ethical, effective and safe transplant programs</a:t>
          </a:r>
          <a:endParaRPr lang="en-US" sz="1400" dirty="0">
            <a:latin typeface="Calibri"/>
            <a:ea typeface="Calibri Light" panose="020F0302020204030204"/>
            <a:cs typeface="Calibri Light" panose="020F0302020204030204"/>
          </a:endParaRPr>
        </a:p>
      </dgm:t>
    </dgm:pt>
    <dgm:pt modelId="{45C53251-A4C8-450E-B49B-3FDC0CFFE723}" type="parTrans" cxnId="{09AF54E3-0EA0-4D5E-8A08-6061982C017F}">
      <dgm:prSet/>
      <dgm:spPr/>
      <dgm:t>
        <a:bodyPr/>
        <a:lstStyle/>
        <a:p>
          <a:endParaRPr lang="en-US"/>
        </a:p>
      </dgm:t>
    </dgm:pt>
    <dgm:pt modelId="{D8ED7A13-788E-4628-BEA8-65D53AA9F429}" type="sibTrans" cxnId="{09AF54E3-0EA0-4D5E-8A08-6061982C017F}">
      <dgm:prSet/>
      <dgm:spPr/>
      <dgm:t>
        <a:bodyPr/>
        <a:lstStyle/>
        <a:p>
          <a:endParaRPr lang="en-US"/>
        </a:p>
      </dgm:t>
    </dgm:pt>
    <dgm:pt modelId="{5560E92D-3781-456B-9009-3F9693F69A75}">
      <dgm:prSet phldr="0" custT="1"/>
      <dgm:spPr>
        <a:ln>
          <a:solidFill>
            <a:srgbClr val="002060"/>
          </a:solidFill>
        </a:ln>
      </dgm:spPr>
      <dgm:t>
        <a:bodyPr lIns="0" tIns="0" rIns="0" bIns="0" anchor="t" anchorCtr="0"/>
        <a:lstStyle/>
        <a:p>
          <a:r>
            <a:rPr lang="en-US" sz="1400" dirty="0">
              <a:latin typeface="Calibri"/>
              <a:cs typeface="Calibri"/>
            </a:rPr>
            <a:t>Provide reference guidance to MS on the diagnosis of death by neurological and by circulatory criteria</a:t>
          </a:r>
          <a:endParaRPr lang="en-US" sz="1400" dirty="0">
            <a:latin typeface="Calibri"/>
            <a:ea typeface="Calibri"/>
            <a:cs typeface="Calibri"/>
          </a:endParaRPr>
        </a:p>
      </dgm:t>
    </dgm:pt>
    <dgm:pt modelId="{BCE28D0D-F64B-40DD-A1B7-16A2BC4FA63E}" type="parTrans" cxnId="{4D5C9BE8-E22F-45B9-96DD-DB857BBBD057}">
      <dgm:prSet/>
      <dgm:spPr/>
      <dgm:t>
        <a:bodyPr/>
        <a:lstStyle/>
        <a:p>
          <a:endParaRPr lang="en-US"/>
        </a:p>
      </dgm:t>
    </dgm:pt>
    <dgm:pt modelId="{613FDBD4-E5F6-42B3-904B-82682AECDE2B}" type="sibTrans" cxnId="{4D5C9BE8-E22F-45B9-96DD-DB857BBBD057}">
      <dgm:prSet/>
      <dgm:spPr/>
      <dgm:t>
        <a:bodyPr/>
        <a:lstStyle/>
        <a:p>
          <a:endParaRPr lang="en-US"/>
        </a:p>
      </dgm:t>
    </dgm:pt>
    <dgm:pt modelId="{A578C057-C110-4EC6-9D1B-12C0B7DBD73B}" type="pres">
      <dgm:prSet presAssocID="{4C7F61A4-C6BF-4597-8C15-0E55D4633F65}" presName="cycleMatrixDiagram" presStyleCnt="0">
        <dgm:presLayoutVars>
          <dgm:chMax val="1"/>
          <dgm:dir/>
          <dgm:animLvl val="lvl"/>
          <dgm:resizeHandles val="exact"/>
        </dgm:presLayoutVars>
      </dgm:prSet>
      <dgm:spPr/>
    </dgm:pt>
    <dgm:pt modelId="{3834D899-2163-408D-8AEB-D947DCAFE43C}" type="pres">
      <dgm:prSet presAssocID="{4C7F61A4-C6BF-4597-8C15-0E55D4633F65}" presName="children" presStyleCnt="0"/>
      <dgm:spPr/>
    </dgm:pt>
    <dgm:pt modelId="{D2320A05-035C-4CC6-BC44-697704723CFF}" type="pres">
      <dgm:prSet presAssocID="{4C7F61A4-C6BF-4597-8C15-0E55D4633F65}" presName="child1group" presStyleCnt="0"/>
      <dgm:spPr/>
    </dgm:pt>
    <dgm:pt modelId="{82905D72-4657-4BF6-9BB3-921A9C4775A2}" type="pres">
      <dgm:prSet presAssocID="{4C7F61A4-C6BF-4597-8C15-0E55D4633F65}" presName="child1" presStyleLbl="bgAcc1" presStyleIdx="0" presStyleCnt="4" custScaleX="166170" custScaleY="140414" custLinFactNeighborX="-29820" custLinFactNeighborY="5995"/>
      <dgm:spPr/>
    </dgm:pt>
    <dgm:pt modelId="{F6078B85-8CF6-443C-BD79-14CEF521805A}" type="pres">
      <dgm:prSet presAssocID="{4C7F61A4-C6BF-4597-8C15-0E55D4633F65}" presName="child1Text" presStyleLbl="bgAcc1" presStyleIdx="0" presStyleCnt="4">
        <dgm:presLayoutVars>
          <dgm:bulletEnabled val="1"/>
        </dgm:presLayoutVars>
      </dgm:prSet>
      <dgm:spPr/>
    </dgm:pt>
    <dgm:pt modelId="{AAACEB7C-FD07-4523-BFB5-47463A37F98C}" type="pres">
      <dgm:prSet presAssocID="{4C7F61A4-C6BF-4597-8C15-0E55D4633F65}" presName="child2group" presStyleCnt="0"/>
      <dgm:spPr/>
    </dgm:pt>
    <dgm:pt modelId="{09BF4CFA-16D4-4B7E-9E7B-2260C25144D3}" type="pres">
      <dgm:prSet presAssocID="{4C7F61A4-C6BF-4597-8C15-0E55D4633F65}" presName="child2" presStyleLbl="bgAcc1" presStyleIdx="1" presStyleCnt="4" custScaleX="166178" custScaleY="108530" custLinFactNeighborX="23639" custLinFactNeighborY="5995"/>
      <dgm:spPr/>
    </dgm:pt>
    <dgm:pt modelId="{BC987504-C26F-44E2-8411-6FAB91CEA54D}" type="pres">
      <dgm:prSet presAssocID="{4C7F61A4-C6BF-4597-8C15-0E55D4633F65}" presName="child2Text" presStyleLbl="bgAcc1" presStyleIdx="1" presStyleCnt="4">
        <dgm:presLayoutVars>
          <dgm:bulletEnabled val="1"/>
        </dgm:presLayoutVars>
      </dgm:prSet>
      <dgm:spPr/>
    </dgm:pt>
    <dgm:pt modelId="{C80A5264-7535-4F79-ADB0-C3F2F15507E9}" type="pres">
      <dgm:prSet presAssocID="{4C7F61A4-C6BF-4597-8C15-0E55D4633F65}" presName="child3group" presStyleCnt="0"/>
      <dgm:spPr/>
    </dgm:pt>
    <dgm:pt modelId="{5C4A3133-B66E-4FCA-B885-C2BC324A5698}" type="pres">
      <dgm:prSet presAssocID="{4C7F61A4-C6BF-4597-8C15-0E55D4633F65}" presName="child3" presStyleLbl="bgAcc1" presStyleIdx="2" presStyleCnt="4" custScaleX="165140" custScaleY="107862" custLinFactNeighborX="23864" custLinFactNeighborY="-5952"/>
      <dgm:spPr/>
    </dgm:pt>
    <dgm:pt modelId="{995F123C-0F4C-426C-8B2A-ECE12907A3A6}" type="pres">
      <dgm:prSet presAssocID="{4C7F61A4-C6BF-4597-8C15-0E55D4633F65}" presName="child3Text" presStyleLbl="bgAcc1" presStyleIdx="2" presStyleCnt="4">
        <dgm:presLayoutVars>
          <dgm:bulletEnabled val="1"/>
        </dgm:presLayoutVars>
      </dgm:prSet>
      <dgm:spPr/>
    </dgm:pt>
    <dgm:pt modelId="{5B3A0ABD-66D7-4707-B77B-C460E8BDD094}" type="pres">
      <dgm:prSet presAssocID="{4C7F61A4-C6BF-4597-8C15-0E55D4633F65}" presName="child4group" presStyleCnt="0"/>
      <dgm:spPr/>
    </dgm:pt>
    <dgm:pt modelId="{820D5794-1089-48F6-B8AB-38847CCFBD27}" type="pres">
      <dgm:prSet presAssocID="{4C7F61A4-C6BF-4597-8C15-0E55D4633F65}" presName="child4" presStyleLbl="bgAcc1" presStyleIdx="3" presStyleCnt="4" custScaleX="165140" custScaleY="107857" custLinFactNeighborX="-30875" custLinFactNeighborY="-6492"/>
      <dgm:spPr/>
    </dgm:pt>
    <dgm:pt modelId="{FED38FC2-416D-4796-9A9C-128C6F138B7E}" type="pres">
      <dgm:prSet presAssocID="{4C7F61A4-C6BF-4597-8C15-0E55D4633F65}" presName="child4Text" presStyleLbl="bgAcc1" presStyleIdx="3" presStyleCnt="4">
        <dgm:presLayoutVars>
          <dgm:bulletEnabled val="1"/>
        </dgm:presLayoutVars>
      </dgm:prSet>
      <dgm:spPr/>
    </dgm:pt>
    <dgm:pt modelId="{1248CE3A-F2EC-4B61-8A75-37F907A7D395}" type="pres">
      <dgm:prSet presAssocID="{4C7F61A4-C6BF-4597-8C15-0E55D4633F65}" presName="childPlaceholder" presStyleCnt="0"/>
      <dgm:spPr/>
    </dgm:pt>
    <dgm:pt modelId="{10FD3EDA-49D3-4F33-8D1C-FB544B270031}" type="pres">
      <dgm:prSet presAssocID="{4C7F61A4-C6BF-4597-8C15-0E55D4633F65}" presName="circle" presStyleCnt="0"/>
      <dgm:spPr/>
    </dgm:pt>
    <dgm:pt modelId="{56727046-C359-4FCF-8426-839286806CB2}" type="pres">
      <dgm:prSet presAssocID="{4C7F61A4-C6BF-4597-8C15-0E55D4633F65}" presName="quadrant1" presStyleLbl="node1" presStyleIdx="0" presStyleCnt="4">
        <dgm:presLayoutVars>
          <dgm:chMax val="1"/>
          <dgm:bulletEnabled val="1"/>
        </dgm:presLayoutVars>
      </dgm:prSet>
      <dgm:spPr/>
    </dgm:pt>
    <dgm:pt modelId="{1385F076-4231-438F-ACDA-53CEB864F43C}" type="pres">
      <dgm:prSet presAssocID="{4C7F61A4-C6BF-4597-8C15-0E55D4633F65}" presName="quadrant2" presStyleLbl="node1" presStyleIdx="1" presStyleCnt="4">
        <dgm:presLayoutVars>
          <dgm:chMax val="1"/>
          <dgm:bulletEnabled val="1"/>
        </dgm:presLayoutVars>
      </dgm:prSet>
      <dgm:spPr/>
    </dgm:pt>
    <dgm:pt modelId="{0567A142-216C-4237-9847-CA44FBFA49E3}" type="pres">
      <dgm:prSet presAssocID="{4C7F61A4-C6BF-4597-8C15-0E55D4633F65}" presName="quadrant3" presStyleLbl="node1" presStyleIdx="2" presStyleCnt="4">
        <dgm:presLayoutVars>
          <dgm:chMax val="1"/>
          <dgm:bulletEnabled val="1"/>
        </dgm:presLayoutVars>
      </dgm:prSet>
      <dgm:spPr/>
    </dgm:pt>
    <dgm:pt modelId="{4D81C01B-B0E4-4EE0-A917-657205E88A56}" type="pres">
      <dgm:prSet presAssocID="{4C7F61A4-C6BF-4597-8C15-0E55D4633F65}" presName="quadrant4" presStyleLbl="node1" presStyleIdx="3" presStyleCnt="4">
        <dgm:presLayoutVars>
          <dgm:chMax val="1"/>
          <dgm:bulletEnabled val="1"/>
        </dgm:presLayoutVars>
      </dgm:prSet>
      <dgm:spPr/>
    </dgm:pt>
    <dgm:pt modelId="{E12739C8-9282-4F52-B1CB-EEEFCB757C1C}" type="pres">
      <dgm:prSet presAssocID="{4C7F61A4-C6BF-4597-8C15-0E55D4633F65}" presName="quadrantPlaceholder" presStyleCnt="0"/>
      <dgm:spPr/>
    </dgm:pt>
    <dgm:pt modelId="{15F4C5C0-F62C-4F39-BF40-B1669BE52FCF}" type="pres">
      <dgm:prSet presAssocID="{4C7F61A4-C6BF-4597-8C15-0E55D4633F65}" presName="center1" presStyleLbl="fgShp" presStyleIdx="0" presStyleCnt="2"/>
      <dgm:spPr>
        <a:noFill/>
        <a:ln>
          <a:noFill/>
        </a:ln>
      </dgm:spPr>
    </dgm:pt>
    <dgm:pt modelId="{464F2D22-F205-44B9-BC45-6EF74E50E346}" type="pres">
      <dgm:prSet presAssocID="{4C7F61A4-C6BF-4597-8C15-0E55D4633F65}" presName="center2" presStyleLbl="fgShp" presStyleIdx="1" presStyleCnt="2"/>
      <dgm:spPr>
        <a:noFill/>
        <a:ln>
          <a:noFill/>
        </a:ln>
      </dgm:spPr>
    </dgm:pt>
  </dgm:ptLst>
  <dgm:cxnLst>
    <dgm:cxn modelId="{7D0B3D00-7ACE-4D3B-AAEB-4B74340513E3}" type="presOf" srcId="{2037049D-6917-4FC4-98CA-F6D12D6AE445}" destId="{4D81C01B-B0E4-4EE0-A917-657205E88A56}" srcOrd="0" destOrd="0" presId="urn:microsoft.com/office/officeart/2005/8/layout/cycle4"/>
    <dgm:cxn modelId="{D1CCE500-66E9-4810-AA3F-535CB9C0781F}" type="presOf" srcId="{F3B260A8-DDF8-4D9C-9196-C304674105A1}" destId="{56727046-C359-4FCF-8426-839286806CB2}" srcOrd="0" destOrd="0" presId="urn:microsoft.com/office/officeart/2005/8/layout/cycle4"/>
    <dgm:cxn modelId="{74D5FF03-9640-48B2-941B-E829B823E591}" type="presOf" srcId="{0B376B5A-9FC9-4FAB-8D50-139C7365995C}" destId="{82905D72-4657-4BF6-9BB3-921A9C4775A2}" srcOrd="0" destOrd="1" presId="urn:microsoft.com/office/officeart/2005/8/layout/cycle4"/>
    <dgm:cxn modelId="{A2E26605-3CD9-48A6-BE54-2DFBD8593295}" type="presOf" srcId="{43664691-B462-4D31-A45A-7245A757D1B6}" destId="{82905D72-4657-4BF6-9BB3-921A9C4775A2}" srcOrd="0" destOrd="0" presId="urn:microsoft.com/office/officeart/2005/8/layout/cycle4"/>
    <dgm:cxn modelId="{2BC4EF07-C8FA-46A5-90E5-3DEA3B7598A4}" srcId="{F3B260A8-DDF8-4D9C-9196-C304674105A1}" destId="{6C1F1218-A695-4393-819A-8C9B151C4B54}" srcOrd="3" destOrd="0" parTransId="{18DBA6CA-BC18-4C8B-A4BD-70627904FAA5}" sibTransId="{F077DEFE-4136-4CB5-9298-23341256A64B}"/>
    <dgm:cxn modelId="{D180DD0F-0BE1-43A7-955F-EA36BACB432D}" type="presOf" srcId="{D8B6A161-9E51-4A1E-B3AF-E11DAA9424AE}" destId="{F6078B85-8CF6-443C-BD79-14CEF521805A}" srcOrd="1" destOrd="4" presId="urn:microsoft.com/office/officeart/2005/8/layout/cycle4"/>
    <dgm:cxn modelId="{C74F751A-FE5A-4C43-8126-F7CA2469B8B6}" srcId="{F3B260A8-DDF8-4D9C-9196-C304674105A1}" destId="{43664691-B462-4D31-A45A-7245A757D1B6}" srcOrd="0" destOrd="0" parTransId="{5E26396F-EB66-421A-83D0-A214FAA26962}" sibTransId="{63A14D2B-E9D5-4195-A67E-4DC18A90A636}"/>
    <dgm:cxn modelId="{A27BE11D-AB59-429F-88EE-D824234D48AE}" srcId="{4C7F61A4-C6BF-4597-8C15-0E55D4633F65}" destId="{F3B260A8-DDF8-4D9C-9196-C304674105A1}" srcOrd="0" destOrd="0" parTransId="{738AC885-66FB-4B62-9A15-45F61223376E}" sibTransId="{8AF350B2-11F1-44E9-8579-7BC715FD12C2}"/>
    <dgm:cxn modelId="{64104720-69B9-4693-8FD6-47429C9B2DFE}" type="presOf" srcId="{6C1F1218-A695-4393-819A-8C9B151C4B54}" destId="{82905D72-4657-4BF6-9BB3-921A9C4775A2}" srcOrd="0" destOrd="3" presId="urn:microsoft.com/office/officeart/2005/8/layout/cycle4"/>
    <dgm:cxn modelId="{0C1DAB24-D3AD-43AA-AB03-A9EC961FB993}" srcId="{F3B260A8-DDF8-4D9C-9196-C304674105A1}" destId="{0B376B5A-9FC9-4FAB-8D50-139C7365995C}" srcOrd="1" destOrd="0" parTransId="{C65384C3-9AAD-45CB-B0DB-7125A53C27CD}" sibTransId="{E7A7DFD3-58B6-4F98-9A67-840CDC3179DB}"/>
    <dgm:cxn modelId="{9F90342C-0646-4E60-B575-C7942ED79872}" type="presOf" srcId="{0B376B5A-9FC9-4FAB-8D50-139C7365995C}" destId="{F6078B85-8CF6-443C-BD79-14CEF521805A}" srcOrd="1" destOrd="1" presId="urn:microsoft.com/office/officeart/2005/8/layout/cycle4"/>
    <dgm:cxn modelId="{5EC8A92F-96F1-43F8-A996-C46846D35A5E}" type="presOf" srcId="{DE5338E0-B102-46FB-83EC-3DAF50948693}" destId="{995F123C-0F4C-426C-8B2A-ECE12907A3A6}" srcOrd="1" destOrd="0" presId="urn:microsoft.com/office/officeart/2005/8/layout/cycle4"/>
    <dgm:cxn modelId="{91E24730-5838-4637-B300-87871EFEDB87}" type="presOf" srcId="{FC099104-2608-4CEE-BEAA-6394D36381D7}" destId="{BC987504-C26F-44E2-8411-6FAB91CEA54D}" srcOrd="1" destOrd="1" presId="urn:microsoft.com/office/officeart/2005/8/layout/cycle4"/>
    <dgm:cxn modelId="{84B39739-A06D-43E6-BA62-1BEAA2C67925}" srcId="{4C7F61A4-C6BF-4597-8C15-0E55D4633F65}" destId="{2037049D-6917-4FC4-98CA-F6D12D6AE445}" srcOrd="3" destOrd="0" parTransId="{4C87338F-FD35-48EA-BE39-98787F9C2F9A}" sibTransId="{F0FB8C5F-952F-425B-B527-189317888136}"/>
    <dgm:cxn modelId="{5EDF0A3F-BC24-4275-BA0A-901F0C238836}" srcId="{4C7F61A4-C6BF-4597-8C15-0E55D4633F65}" destId="{ECC6DF05-6F82-43FE-B5D8-FDA659C6DCF9}" srcOrd="1" destOrd="0" parTransId="{E05EC157-64F8-4B17-8DD6-75B2D221CA3F}" sibTransId="{E5970A66-A91E-4B1C-A226-8DA896FEE10B}"/>
    <dgm:cxn modelId="{7EA9B561-CF09-45A3-81A0-A3712CBEDC41}" type="presOf" srcId="{953238EC-265A-4B4D-8776-42558C9B7288}" destId="{820D5794-1089-48F6-B8AB-38847CCFBD27}" srcOrd="0" destOrd="0" presId="urn:microsoft.com/office/officeart/2005/8/layout/cycle4"/>
    <dgm:cxn modelId="{F7A6A544-9767-4361-9021-2E1263361322}" type="presOf" srcId="{3096562C-87BE-4B46-8827-55FF88EED574}" destId="{FED38FC2-416D-4796-9A9C-128C6F138B7E}" srcOrd="1" destOrd="1" presId="urn:microsoft.com/office/officeart/2005/8/layout/cycle4"/>
    <dgm:cxn modelId="{444EC446-05FA-431A-8EF5-065F2C3754E8}" type="presOf" srcId="{3164CECD-E010-43F1-8327-BCD9BC1CAD86}" destId="{F6078B85-8CF6-443C-BD79-14CEF521805A}" srcOrd="1" destOrd="2" presId="urn:microsoft.com/office/officeart/2005/8/layout/cycle4"/>
    <dgm:cxn modelId="{9083724D-0412-4A18-842D-8E73A247604E}" type="presOf" srcId="{953238EC-265A-4B4D-8776-42558C9B7288}" destId="{FED38FC2-416D-4796-9A9C-128C6F138B7E}" srcOrd="1" destOrd="0" presId="urn:microsoft.com/office/officeart/2005/8/layout/cycle4"/>
    <dgm:cxn modelId="{33DCDA5A-B901-4C9E-9DB4-EB0CB951B8A6}" type="presOf" srcId="{D8B6A161-9E51-4A1E-B3AF-E11DAA9424AE}" destId="{82905D72-4657-4BF6-9BB3-921A9C4775A2}" srcOrd="0" destOrd="4" presId="urn:microsoft.com/office/officeart/2005/8/layout/cycle4"/>
    <dgm:cxn modelId="{65A34D7D-D6B4-4E5D-9C23-62E7D72F3F6A}" srcId="{BD06436D-1583-49EA-9CF6-30BD30EFE6D7}" destId="{DE5338E0-B102-46FB-83EC-3DAF50948693}" srcOrd="0" destOrd="0" parTransId="{B8F8285A-0FAB-4DFA-9EFC-96C5AA6D4A60}" sibTransId="{C117B872-9219-4E78-889F-F27E66FF0AD4}"/>
    <dgm:cxn modelId="{B6A2E47D-4FD0-457F-9F2B-39F7E563F761}" srcId="{2037049D-6917-4FC4-98CA-F6D12D6AE445}" destId="{953238EC-265A-4B4D-8776-42558C9B7288}" srcOrd="0" destOrd="0" parTransId="{EA93A03F-A6FB-484F-9938-82B89F48AE08}" sibTransId="{0F7D8A2F-E017-4378-86A6-4888A19561C4}"/>
    <dgm:cxn modelId="{CBC8A282-6529-47FD-BBD5-72783D90AB66}" type="presOf" srcId="{BD06436D-1583-49EA-9CF6-30BD30EFE6D7}" destId="{0567A142-216C-4237-9847-CA44FBFA49E3}" srcOrd="0" destOrd="0" presId="urn:microsoft.com/office/officeart/2005/8/layout/cycle4"/>
    <dgm:cxn modelId="{409F0D88-78D5-4B28-BFDD-2381F87E5790}" type="presOf" srcId="{ECC6DF05-6F82-43FE-B5D8-FDA659C6DCF9}" destId="{1385F076-4231-438F-ACDA-53CEB864F43C}" srcOrd="0" destOrd="0" presId="urn:microsoft.com/office/officeart/2005/8/layout/cycle4"/>
    <dgm:cxn modelId="{E395BD98-4EE7-4656-91D3-33EBE5C2FD2F}" type="presOf" srcId="{DE5338E0-B102-46FB-83EC-3DAF50948693}" destId="{5C4A3133-B66E-4FCA-B885-C2BC324A5698}" srcOrd="0" destOrd="0" presId="urn:microsoft.com/office/officeart/2005/8/layout/cycle4"/>
    <dgm:cxn modelId="{5EB9BFA1-7B8F-45E2-996F-E725E096D8CC}" type="presOf" srcId="{43664691-B462-4D31-A45A-7245A757D1B6}" destId="{F6078B85-8CF6-443C-BD79-14CEF521805A}" srcOrd="1" destOrd="0" presId="urn:microsoft.com/office/officeart/2005/8/layout/cycle4"/>
    <dgm:cxn modelId="{75BD3BB0-10F0-4CC1-9353-15A1EA6517E0}" type="presOf" srcId="{0143AB89-A28C-4A3D-B46D-7B0DD587C00F}" destId="{BC987504-C26F-44E2-8411-6FAB91CEA54D}" srcOrd="1" destOrd="0" presId="urn:microsoft.com/office/officeart/2005/8/layout/cycle4"/>
    <dgm:cxn modelId="{5D58B8B2-4CB9-4EAF-8679-EF59CDFE80C8}" srcId="{F3B260A8-DDF8-4D9C-9196-C304674105A1}" destId="{3164CECD-E010-43F1-8327-BCD9BC1CAD86}" srcOrd="2" destOrd="0" parTransId="{5AABDE45-5D96-436E-9C4A-EA6ACEB7BEF8}" sibTransId="{EB2AC7A0-3AEF-4003-8C3D-F061155B04DD}"/>
    <dgm:cxn modelId="{EC591DBD-869B-4CDA-9775-B8170AD30DAD}" type="presOf" srcId="{6C1F1218-A695-4393-819A-8C9B151C4B54}" destId="{F6078B85-8CF6-443C-BD79-14CEF521805A}" srcOrd="1" destOrd="3" presId="urn:microsoft.com/office/officeart/2005/8/layout/cycle4"/>
    <dgm:cxn modelId="{C9E921C5-C5A9-4F26-BB51-C77BE5CCBD1A}" type="presOf" srcId="{3164CECD-E010-43F1-8327-BCD9BC1CAD86}" destId="{82905D72-4657-4BF6-9BB3-921A9C4775A2}" srcOrd="0" destOrd="2" presId="urn:microsoft.com/office/officeart/2005/8/layout/cycle4"/>
    <dgm:cxn modelId="{70C8A1C5-3B83-4F6D-B461-39D515E01CEB}" srcId="{2037049D-6917-4FC4-98CA-F6D12D6AE445}" destId="{3096562C-87BE-4B46-8827-55FF88EED574}" srcOrd="1" destOrd="0" parTransId="{4CD65B90-C8C7-436B-B7C4-F0F2A0B6A436}" sibTransId="{4DA00618-6EFB-4D90-9CA4-29FD6D5FCD76}"/>
    <dgm:cxn modelId="{E075B4C6-7777-4BAF-ABAB-A928ECBFB64B}" type="presOf" srcId="{3096562C-87BE-4B46-8827-55FF88EED574}" destId="{820D5794-1089-48F6-B8AB-38847CCFBD27}" srcOrd="0" destOrd="1" presId="urn:microsoft.com/office/officeart/2005/8/layout/cycle4"/>
    <dgm:cxn modelId="{EC8263C7-8CED-4A0B-9C4E-B9DC0436B807}" srcId="{4C7F61A4-C6BF-4597-8C15-0E55D4633F65}" destId="{BD06436D-1583-49EA-9CF6-30BD30EFE6D7}" srcOrd="2" destOrd="0" parTransId="{51E6C003-BA46-4F7A-A7F9-0E7E74E7CD6B}" sibTransId="{4F361EEC-6419-43B6-B7C2-BEE35CD0254C}"/>
    <dgm:cxn modelId="{D2644BD8-E98E-45DD-81D2-7DE33EDC56D2}" srcId="{ECC6DF05-6F82-43FE-B5D8-FDA659C6DCF9}" destId="{FC099104-2608-4CEE-BEAA-6394D36381D7}" srcOrd="1" destOrd="0" parTransId="{E27AEDA9-3C27-4761-BE57-2AF9A87A05B8}" sibTransId="{05F80E8D-5BEB-4D09-B781-BE82AD8776A6}"/>
    <dgm:cxn modelId="{50371ADC-218F-422B-9D27-EE1A51CCAE90}" type="presOf" srcId="{FC099104-2608-4CEE-BEAA-6394D36381D7}" destId="{09BF4CFA-16D4-4B7E-9E7B-2260C25144D3}" srcOrd="0" destOrd="1" presId="urn:microsoft.com/office/officeart/2005/8/layout/cycle4"/>
    <dgm:cxn modelId="{115124DE-ACE4-4F1B-B24E-03825E65EEBA}" srcId="{ECC6DF05-6F82-43FE-B5D8-FDA659C6DCF9}" destId="{0143AB89-A28C-4A3D-B46D-7B0DD587C00F}" srcOrd="0" destOrd="0" parTransId="{D886B118-B1B7-43A0-BC45-84374130430A}" sibTransId="{D3B006E1-5497-44C0-A592-4E636CE829AC}"/>
    <dgm:cxn modelId="{31C06DE1-BD00-45DB-9432-5DB2DE657957}" type="presOf" srcId="{5560E92D-3781-456B-9009-3F9693F69A75}" destId="{5C4A3133-B66E-4FCA-B885-C2BC324A5698}" srcOrd="0" destOrd="1" presId="urn:microsoft.com/office/officeart/2005/8/layout/cycle4"/>
    <dgm:cxn modelId="{09AF54E3-0EA0-4D5E-8A08-6061982C017F}" srcId="{F3B260A8-DDF8-4D9C-9196-C304674105A1}" destId="{D8B6A161-9E51-4A1E-B3AF-E11DAA9424AE}" srcOrd="4" destOrd="0" parTransId="{45C53251-A4C8-450E-B49B-3FDC0CFFE723}" sibTransId="{D8ED7A13-788E-4628-BEA8-65D53AA9F429}"/>
    <dgm:cxn modelId="{4D5C9BE8-E22F-45B9-96DD-DB857BBBD057}" srcId="{BD06436D-1583-49EA-9CF6-30BD30EFE6D7}" destId="{5560E92D-3781-456B-9009-3F9693F69A75}" srcOrd="1" destOrd="0" parTransId="{BCE28D0D-F64B-40DD-A1B7-16A2BC4FA63E}" sibTransId="{613FDBD4-E5F6-42B3-904B-82682AECDE2B}"/>
    <dgm:cxn modelId="{23332EF2-4B45-4370-AF80-5EECDC77B13A}" type="presOf" srcId="{4C7F61A4-C6BF-4597-8C15-0E55D4633F65}" destId="{A578C057-C110-4EC6-9D1B-12C0B7DBD73B}" srcOrd="0" destOrd="0" presId="urn:microsoft.com/office/officeart/2005/8/layout/cycle4"/>
    <dgm:cxn modelId="{63D186F2-9524-4B1E-A5DD-6D123AE1D822}" type="presOf" srcId="{5560E92D-3781-456B-9009-3F9693F69A75}" destId="{995F123C-0F4C-426C-8B2A-ECE12907A3A6}" srcOrd="1" destOrd="1" presId="urn:microsoft.com/office/officeart/2005/8/layout/cycle4"/>
    <dgm:cxn modelId="{1E3BF9F8-A1FF-49AC-9000-A023E184419F}" type="presOf" srcId="{0143AB89-A28C-4A3D-B46D-7B0DD587C00F}" destId="{09BF4CFA-16D4-4B7E-9E7B-2260C25144D3}" srcOrd="0" destOrd="0" presId="urn:microsoft.com/office/officeart/2005/8/layout/cycle4"/>
    <dgm:cxn modelId="{F2469BF9-BF08-48FC-934D-F0B98156B8E6}" type="presParOf" srcId="{A578C057-C110-4EC6-9D1B-12C0B7DBD73B}" destId="{3834D899-2163-408D-8AEB-D947DCAFE43C}" srcOrd="0" destOrd="0" presId="urn:microsoft.com/office/officeart/2005/8/layout/cycle4"/>
    <dgm:cxn modelId="{8FFDF320-51E7-4049-9D91-C0EFDA6FAD5A}" type="presParOf" srcId="{3834D899-2163-408D-8AEB-D947DCAFE43C}" destId="{D2320A05-035C-4CC6-BC44-697704723CFF}" srcOrd="0" destOrd="0" presId="urn:microsoft.com/office/officeart/2005/8/layout/cycle4"/>
    <dgm:cxn modelId="{B5C8CF1B-12D7-4492-B8CD-22461E9175E4}" type="presParOf" srcId="{D2320A05-035C-4CC6-BC44-697704723CFF}" destId="{82905D72-4657-4BF6-9BB3-921A9C4775A2}" srcOrd="0" destOrd="0" presId="urn:microsoft.com/office/officeart/2005/8/layout/cycle4"/>
    <dgm:cxn modelId="{56CF4B75-714F-4D5C-8936-76241744FABC}" type="presParOf" srcId="{D2320A05-035C-4CC6-BC44-697704723CFF}" destId="{F6078B85-8CF6-443C-BD79-14CEF521805A}" srcOrd="1" destOrd="0" presId="urn:microsoft.com/office/officeart/2005/8/layout/cycle4"/>
    <dgm:cxn modelId="{8A21FE50-137A-4ADE-9BB7-488E5A425988}" type="presParOf" srcId="{3834D899-2163-408D-8AEB-D947DCAFE43C}" destId="{AAACEB7C-FD07-4523-BFB5-47463A37F98C}" srcOrd="1" destOrd="0" presId="urn:microsoft.com/office/officeart/2005/8/layout/cycle4"/>
    <dgm:cxn modelId="{8C03AF2B-552D-4577-9205-09E968C260D1}" type="presParOf" srcId="{AAACEB7C-FD07-4523-BFB5-47463A37F98C}" destId="{09BF4CFA-16D4-4B7E-9E7B-2260C25144D3}" srcOrd="0" destOrd="0" presId="urn:microsoft.com/office/officeart/2005/8/layout/cycle4"/>
    <dgm:cxn modelId="{AE532112-D014-4B39-A612-EF6FC4F385A6}" type="presParOf" srcId="{AAACEB7C-FD07-4523-BFB5-47463A37F98C}" destId="{BC987504-C26F-44E2-8411-6FAB91CEA54D}" srcOrd="1" destOrd="0" presId="urn:microsoft.com/office/officeart/2005/8/layout/cycle4"/>
    <dgm:cxn modelId="{12BA7434-7706-4D69-992D-418B5347FAC2}" type="presParOf" srcId="{3834D899-2163-408D-8AEB-D947DCAFE43C}" destId="{C80A5264-7535-4F79-ADB0-C3F2F15507E9}" srcOrd="2" destOrd="0" presId="urn:microsoft.com/office/officeart/2005/8/layout/cycle4"/>
    <dgm:cxn modelId="{15C4FB42-50EF-4D4F-B119-7A7CDCDACD09}" type="presParOf" srcId="{C80A5264-7535-4F79-ADB0-C3F2F15507E9}" destId="{5C4A3133-B66E-4FCA-B885-C2BC324A5698}" srcOrd="0" destOrd="0" presId="urn:microsoft.com/office/officeart/2005/8/layout/cycle4"/>
    <dgm:cxn modelId="{E238EC8B-5FEB-48D5-8B71-7C1F9620706F}" type="presParOf" srcId="{C80A5264-7535-4F79-ADB0-C3F2F15507E9}" destId="{995F123C-0F4C-426C-8B2A-ECE12907A3A6}" srcOrd="1" destOrd="0" presId="urn:microsoft.com/office/officeart/2005/8/layout/cycle4"/>
    <dgm:cxn modelId="{D2A4AAD4-FE58-4FE3-8A54-910DEAC37F34}" type="presParOf" srcId="{3834D899-2163-408D-8AEB-D947DCAFE43C}" destId="{5B3A0ABD-66D7-4707-B77B-C460E8BDD094}" srcOrd="3" destOrd="0" presId="urn:microsoft.com/office/officeart/2005/8/layout/cycle4"/>
    <dgm:cxn modelId="{7ABC351B-7DF2-4AD4-84A7-3602E31A49AA}" type="presParOf" srcId="{5B3A0ABD-66D7-4707-B77B-C460E8BDD094}" destId="{820D5794-1089-48F6-B8AB-38847CCFBD27}" srcOrd="0" destOrd="0" presId="urn:microsoft.com/office/officeart/2005/8/layout/cycle4"/>
    <dgm:cxn modelId="{A0BE5B85-1588-436B-8F2F-7FC04DF13710}" type="presParOf" srcId="{5B3A0ABD-66D7-4707-B77B-C460E8BDD094}" destId="{FED38FC2-416D-4796-9A9C-128C6F138B7E}" srcOrd="1" destOrd="0" presId="urn:microsoft.com/office/officeart/2005/8/layout/cycle4"/>
    <dgm:cxn modelId="{BE3111A9-F734-440D-AD53-2C2EA93C3D75}" type="presParOf" srcId="{3834D899-2163-408D-8AEB-D947DCAFE43C}" destId="{1248CE3A-F2EC-4B61-8A75-37F907A7D395}" srcOrd="4" destOrd="0" presId="urn:microsoft.com/office/officeart/2005/8/layout/cycle4"/>
    <dgm:cxn modelId="{D58B6A05-A448-4BE4-B6D9-C373B70E01CB}" type="presParOf" srcId="{A578C057-C110-4EC6-9D1B-12C0B7DBD73B}" destId="{10FD3EDA-49D3-4F33-8D1C-FB544B270031}" srcOrd="1" destOrd="0" presId="urn:microsoft.com/office/officeart/2005/8/layout/cycle4"/>
    <dgm:cxn modelId="{9F746207-475D-46E5-84BC-35E0CB441F0C}" type="presParOf" srcId="{10FD3EDA-49D3-4F33-8D1C-FB544B270031}" destId="{56727046-C359-4FCF-8426-839286806CB2}" srcOrd="0" destOrd="0" presId="urn:microsoft.com/office/officeart/2005/8/layout/cycle4"/>
    <dgm:cxn modelId="{58C1EAE8-10E2-41D1-BBA3-EFDAA62A3CC7}" type="presParOf" srcId="{10FD3EDA-49D3-4F33-8D1C-FB544B270031}" destId="{1385F076-4231-438F-ACDA-53CEB864F43C}" srcOrd="1" destOrd="0" presId="urn:microsoft.com/office/officeart/2005/8/layout/cycle4"/>
    <dgm:cxn modelId="{EA260823-89BF-48B5-8C8C-26DEAF76061C}" type="presParOf" srcId="{10FD3EDA-49D3-4F33-8D1C-FB544B270031}" destId="{0567A142-216C-4237-9847-CA44FBFA49E3}" srcOrd="2" destOrd="0" presId="urn:microsoft.com/office/officeart/2005/8/layout/cycle4"/>
    <dgm:cxn modelId="{10D83472-109C-40ED-8B82-52A5048BECDC}" type="presParOf" srcId="{10FD3EDA-49D3-4F33-8D1C-FB544B270031}" destId="{4D81C01B-B0E4-4EE0-A917-657205E88A56}" srcOrd="3" destOrd="0" presId="urn:microsoft.com/office/officeart/2005/8/layout/cycle4"/>
    <dgm:cxn modelId="{462ADC6E-C440-4C66-B727-FE40A9494A0B}" type="presParOf" srcId="{10FD3EDA-49D3-4F33-8D1C-FB544B270031}" destId="{E12739C8-9282-4F52-B1CB-EEEFCB757C1C}" srcOrd="4" destOrd="0" presId="urn:microsoft.com/office/officeart/2005/8/layout/cycle4"/>
    <dgm:cxn modelId="{4F8FEE66-F75B-46D5-A764-7C9C7EE51B87}" type="presParOf" srcId="{A578C057-C110-4EC6-9D1B-12C0B7DBD73B}" destId="{15F4C5C0-F62C-4F39-BF40-B1669BE52FCF}" srcOrd="2" destOrd="0" presId="urn:microsoft.com/office/officeart/2005/8/layout/cycle4"/>
    <dgm:cxn modelId="{4B2AAE5B-87EF-46C9-A10E-C5B5C2DB8EE1}" type="presParOf" srcId="{A578C057-C110-4EC6-9D1B-12C0B7DBD73B}" destId="{464F2D22-F205-44B9-BC45-6EF74E50E346}"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E9C9CE-2A49-4FE7-B2FA-5C6B8B27CBED}"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n-US"/>
        </a:p>
      </dgm:t>
    </dgm:pt>
    <dgm:pt modelId="{0CF717C8-A286-42C0-B05E-95B57D9C3FC3}">
      <dgm:prSet phldrT="[Text]"/>
      <dgm:spPr/>
      <dgm:t>
        <a:bodyPr/>
        <a:lstStyle/>
        <a:p>
          <a:pPr rtl="0"/>
          <a:r>
            <a:rPr lang="en-US" dirty="0">
              <a:solidFill>
                <a:schemeClr val="tx2"/>
              </a:solidFill>
              <a:latin typeface="+mn-lt"/>
            </a:rPr>
            <a:t>Information Session</a:t>
          </a:r>
          <a:endParaRPr lang="en-US" dirty="0">
            <a:latin typeface="+mn-lt"/>
          </a:endParaRPr>
        </a:p>
      </dgm:t>
    </dgm:pt>
    <dgm:pt modelId="{B0EC2505-3836-4ADB-8D73-C98AFD4F8BF9}" type="parTrans" cxnId="{80EE3EE7-C6F9-4130-95E9-A5F79AF125D1}">
      <dgm:prSet/>
      <dgm:spPr/>
      <dgm:t>
        <a:bodyPr/>
        <a:lstStyle/>
        <a:p>
          <a:endParaRPr lang="en-US">
            <a:latin typeface="+mn-lt"/>
          </a:endParaRPr>
        </a:p>
      </dgm:t>
    </dgm:pt>
    <dgm:pt modelId="{FBAB5C4F-F332-4647-A1DA-58CE789D1556}" type="sibTrans" cxnId="{80EE3EE7-C6F9-4130-95E9-A5F79AF125D1}">
      <dgm:prSet/>
      <dgm:spPr/>
      <dgm:t>
        <a:bodyPr/>
        <a:lstStyle/>
        <a:p>
          <a:endParaRPr lang="en-US">
            <a:latin typeface="+mn-lt"/>
          </a:endParaRPr>
        </a:p>
      </dgm:t>
    </dgm:pt>
    <dgm:pt modelId="{B3FE9760-9D03-4F64-B9B7-2CEA92CA629B}">
      <dgm:prSet phldrT="[Text]"/>
      <dgm:spPr/>
      <dgm:t>
        <a:bodyPr/>
        <a:lstStyle/>
        <a:p>
          <a:pPr rtl="0"/>
          <a:r>
            <a:rPr lang="en-US" b="0" dirty="0">
              <a:latin typeface="+mn-lt"/>
            </a:rPr>
            <a:t>Establish Expert Committee</a:t>
          </a:r>
        </a:p>
      </dgm:t>
    </dgm:pt>
    <dgm:pt modelId="{51EE0C5C-0BD1-4FA2-A4D6-6138760B9F1B}" type="parTrans" cxnId="{916B82D3-2E5B-481A-9881-8FB3741B34A4}">
      <dgm:prSet/>
      <dgm:spPr/>
      <dgm:t>
        <a:bodyPr/>
        <a:lstStyle/>
        <a:p>
          <a:endParaRPr lang="en-US">
            <a:latin typeface="+mn-lt"/>
          </a:endParaRPr>
        </a:p>
      </dgm:t>
    </dgm:pt>
    <dgm:pt modelId="{CDE5D51A-45A3-4F49-A5CB-FBB5BC0C9DD2}" type="sibTrans" cxnId="{916B82D3-2E5B-481A-9881-8FB3741B34A4}">
      <dgm:prSet/>
      <dgm:spPr/>
      <dgm:t>
        <a:bodyPr/>
        <a:lstStyle/>
        <a:p>
          <a:endParaRPr lang="en-US">
            <a:latin typeface="+mn-lt"/>
          </a:endParaRPr>
        </a:p>
      </dgm:t>
    </dgm:pt>
    <dgm:pt modelId="{711ECB79-01DA-45BE-83A0-5E9BF06E0B97}">
      <dgm:prSet phldrT="[Text]" custT="1"/>
      <dgm:spPr/>
      <dgm:t>
        <a:bodyPr/>
        <a:lstStyle/>
        <a:p>
          <a:pPr marL="0" lvl="0" indent="0" algn="l" defTabSz="755650" rtl="0">
            <a:lnSpc>
              <a:spcPct val="90000"/>
            </a:lnSpc>
            <a:spcBef>
              <a:spcPct val="0"/>
            </a:spcBef>
            <a:spcAft>
              <a:spcPct val="35000"/>
            </a:spcAft>
            <a:buNone/>
          </a:pPr>
          <a:r>
            <a:rPr lang="en-US" sz="1700" b="0" kern="1200" dirty="0">
              <a:solidFill>
                <a:srgbClr val="425B76">
                  <a:hueOff val="0"/>
                  <a:satOff val="0"/>
                  <a:lumOff val="0"/>
                  <a:alphaOff val="0"/>
                </a:srgbClr>
              </a:solidFill>
              <a:latin typeface="Aptos" panose="02110004020202020204"/>
              <a:ea typeface="+mn-ea"/>
              <a:cs typeface="+mn-cs"/>
            </a:rPr>
            <a:t>Draft strategy development</a:t>
          </a:r>
        </a:p>
      </dgm:t>
    </dgm:pt>
    <dgm:pt modelId="{7F4EEA93-5510-4DBF-9CD1-C0E0B925DCFA}" type="parTrans" cxnId="{BAF91BC2-11F5-4579-A1D1-64FCC75A5AAB}">
      <dgm:prSet/>
      <dgm:spPr/>
      <dgm:t>
        <a:bodyPr/>
        <a:lstStyle/>
        <a:p>
          <a:endParaRPr lang="en-US">
            <a:latin typeface="+mn-lt"/>
          </a:endParaRPr>
        </a:p>
      </dgm:t>
    </dgm:pt>
    <dgm:pt modelId="{4BECE7FB-8EAA-4A66-8FF7-92344A65473C}" type="sibTrans" cxnId="{BAF91BC2-11F5-4579-A1D1-64FCC75A5AAB}">
      <dgm:prSet/>
      <dgm:spPr/>
      <dgm:t>
        <a:bodyPr/>
        <a:lstStyle/>
        <a:p>
          <a:endParaRPr lang="en-US">
            <a:latin typeface="+mn-lt"/>
          </a:endParaRPr>
        </a:p>
      </dgm:t>
    </dgm:pt>
    <dgm:pt modelId="{38ACA5F5-D991-4333-804D-0F64CF7C1289}">
      <dgm:prSet phldrT="[Text]"/>
      <dgm:spPr/>
      <dgm:t>
        <a:bodyPr/>
        <a:lstStyle/>
        <a:p>
          <a:pPr rtl="0"/>
          <a:r>
            <a:rPr lang="en-US" dirty="0">
              <a:solidFill>
                <a:schemeClr val="tx2"/>
              </a:solidFill>
              <a:latin typeface="+mn-lt"/>
            </a:rPr>
            <a:t>Global Web Consultation</a:t>
          </a:r>
        </a:p>
      </dgm:t>
    </dgm:pt>
    <dgm:pt modelId="{33EE2065-F0CF-4BD9-8176-30C229F10E35}" type="parTrans" cxnId="{D0155A7B-A97A-4D4E-9704-DFE7C1F6618B}">
      <dgm:prSet/>
      <dgm:spPr/>
      <dgm:t>
        <a:bodyPr/>
        <a:lstStyle/>
        <a:p>
          <a:endParaRPr lang="en-US">
            <a:latin typeface="+mn-lt"/>
          </a:endParaRPr>
        </a:p>
      </dgm:t>
    </dgm:pt>
    <dgm:pt modelId="{B0286853-BDE4-4B47-BAF0-E332280C8A8F}" type="sibTrans" cxnId="{D0155A7B-A97A-4D4E-9704-DFE7C1F6618B}">
      <dgm:prSet/>
      <dgm:spPr/>
      <dgm:t>
        <a:bodyPr/>
        <a:lstStyle/>
        <a:p>
          <a:endParaRPr lang="en-US">
            <a:latin typeface="+mn-lt"/>
          </a:endParaRPr>
        </a:p>
      </dgm:t>
    </dgm:pt>
    <dgm:pt modelId="{65555CFF-BFAB-43A6-8A37-D6A63DAACEF7}">
      <dgm:prSet phldrT="[Text]"/>
      <dgm:spPr/>
      <dgm:t>
        <a:bodyPr/>
        <a:lstStyle/>
        <a:p>
          <a:pPr rtl="0"/>
          <a:r>
            <a:rPr lang="en-US" dirty="0">
              <a:latin typeface="+mn-lt"/>
            </a:rPr>
            <a:t>MS Consultation (6 Regional)</a:t>
          </a:r>
        </a:p>
      </dgm:t>
    </dgm:pt>
    <dgm:pt modelId="{5FBBC210-07F0-4091-BA21-F4C7152E8BC4}" type="parTrans" cxnId="{C2D64AE7-B94C-4F1B-85AE-2A369AD18BAD}">
      <dgm:prSet/>
      <dgm:spPr/>
      <dgm:t>
        <a:bodyPr/>
        <a:lstStyle/>
        <a:p>
          <a:endParaRPr lang="en-US">
            <a:latin typeface="+mn-lt"/>
          </a:endParaRPr>
        </a:p>
      </dgm:t>
    </dgm:pt>
    <dgm:pt modelId="{DAA3FAA0-D102-4090-9B83-1671209DC3B9}" type="sibTrans" cxnId="{C2D64AE7-B94C-4F1B-85AE-2A369AD18BAD}">
      <dgm:prSet/>
      <dgm:spPr/>
      <dgm:t>
        <a:bodyPr/>
        <a:lstStyle/>
        <a:p>
          <a:endParaRPr lang="en-US">
            <a:latin typeface="+mn-lt"/>
          </a:endParaRPr>
        </a:p>
      </dgm:t>
    </dgm:pt>
    <dgm:pt modelId="{493E3C8B-DF04-4B55-8B9D-3FD066381ECB}">
      <dgm:prSet phldrT="[Text]"/>
      <dgm:spPr/>
      <dgm:t>
        <a:bodyPr/>
        <a:lstStyle/>
        <a:p>
          <a:pPr rtl="0"/>
          <a:r>
            <a:rPr lang="en-US" dirty="0">
              <a:latin typeface="+mn-lt"/>
            </a:rPr>
            <a:t>Finalization of drafting process</a:t>
          </a:r>
          <a:endParaRPr lang="en-US" dirty="0">
            <a:solidFill>
              <a:srgbClr val="010000"/>
            </a:solidFill>
            <a:latin typeface="+mn-lt"/>
          </a:endParaRPr>
        </a:p>
      </dgm:t>
    </dgm:pt>
    <dgm:pt modelId="{9EEE8BDD-FFC0-45D9-B728-53E10F0F4D66}" type="parTrans" cxnId="{6F0EA423-19D9-47F9-9E48-94CD484A24F8}">
      <dgm:prSet/>
      <dgm:spPr/>
      <dgm:t>
        <a:bodyPr/>
        <a:lstStyle/>
        <a:p>
          <a:endParaRPr lang="en-US">
            <a:latin typeface="+mn-lt"/>
          </a:endParaRPr>
        </a:p>
      </dgm:t>
    </dgm:pt>
    <dgm:pt modelId="{9972FBE6-2ECE-4AB0-B1D4-A86714F747D9}" type="sibTrans" cxnId="{6F0EA423-19D9-47F9-9E48-94CD484A24F8}">
      <dgm:prSet/>
      <dgm:spPr/>
      <dgm:t>
        <a:bodyPr/>
        <a:lstStyle/>
        <a:p>
          <a:endParaRPr lang="en-US">
            <a:latin typeface="+mn-lt"/>
          </a:endParaRPr>
        </a:p>
      </dgm:t>
    </dgm:pt>
    <dgm:pt modelId="{0DA75A70-C12E-4976-B578-5EFDFAE6DC21}">
      <dgm:prSet phldrT="[Text]"/>
      <dgm:spPr/>
      <dgm:t>
        <a:bodyPr/>
        <a:lstStyle/>
        <a:p>
          <a:pPr rtl="0"/>
          <a:r>
            <a:rPr lang="en-US" dirty="0">
              <a:latin typeface="+mn-lt"/>
            </a:rPr>
            <a:t>EB158</a:t>
          </a:r>
          <a:endParaRPr lang="en-US" dirty="0">
            <a:solidFill>
              <a:srgbClr val="010000"/>
            </a:solidFill>
            <a:latin typeface="+mn-lt"/>
          </a:endParaRPr>
        </a:p>
      </dgm:t>
    </dgm:pt>
    <dgm:pt modelId="{23D1507D-BB63-408D-B603-64EEB849429F}" type="parTrans" cxnId="{A144F696-A64A-4A0F-B3E6-492B14D0210C}">
      <dgm:prSet/>
      <dgm:spPr/>
      <dgm:t>
        <a:bodyPr/>
        <a:lstStyle/>
        <a:p>
          <a:endParaRPr lang="en-US">
            <a:latin typeface="+mn-lt"/>
          </a:endParaRPr>
        </a:p>
      </dgm:t>
    </dgm:pt>
    <dgm:pt modelId="{81394B02-882A-4C15-89BC-2AFBA41233BF}" type="sibTrans" cxnId="{A144F696-A64A-4A0F-B3E6-492B14D0210C}">
      <dgm:prSet/>
      <dgm:spPr/>
      <dgm:t>
        <a:bodyPr/>
        <a:lstStyle/>
        <a:p>
          <a:endParaRPr lang="en-US">
            <a:latin typeface="+mn-lt"/>
          </a:endParaRPr>
        </a:p>
      </dgm:t>
    </dgm:pt>
    <dgm:pt modelId="{1130BBC8-DDD4-4BA1-9C8D-A3EBADEE56C0}">
      <dgm:prSet phldrT="[Text]"/>
      <dgm:spPr/>
      <dgm:t>
        <a:bodyPr/>
        <a:lstStyle/>
        <a:p>
          <a:pPr rtl="0"/>
          <a:r>
            <a:rPr lang="en-US" b="1" dirty="0">
              <a:latin typeface="+mn-lt"/>
            </a:rPr>
            <a:t>WHA79</a:t>
          </a:r>
          <a:endParaRPr lang="en-US" b="1" dirty="0">
            <a:solidFill>
              <a:srgbClr val="010000"/>
            </a:solidFill>
            <a:latin typeface="+mn-lt"/>
          </a:endParaRPr>
        </a:p>
      </dgm:t>
    </dgm:pt>
    <dgm:pt modelId="{9ADBEE1C-424D-4466-9C9A-2029C6EBE16C}" type="parTrans" cxnId="{4D7D5956-6258-4C5B-92C6-E52CB3888AAD}">
      <dgm:prSet/>
      <dgm:spPr/>
      <dgm:t>
        <a:bodyPr/>
        <a:lstStyle/>
        <a:p>
          <a:endParaRPr lang="en-US">
            <a:latin typeface="+mn-lt"/>
          </a:endParaRPr>
        </a:p>
      </dgm:t>
    </dgm:pt>
    <dgm:pt modelId="{77416A9F-3D71-46A4-BDAA-238796D3707D}" type="sibTrans" cxnId="{4D7D5956-6258-4C5B-92C6-E52CB3888AAD}">
      <dgm:prSet/>
      <dgm:spPr/>
      <dgm:t>
        <a:bodyPr/>
        <a:lstStyle/>
        <a:p>
          <a:endParaRPr lang="en-US">
            <a:latin typeface="+mn-lt"/>
          </a:endParaRPr>
        </a:p>
      </dgm:t>
    </dgm:pt>
    <dgm:pt modelId="{518486BD-1CCF-4278-BF45-225838FDA8D8}">
      <dgm:prSet phldr="0"/>
      <dgm:spPr/>
      <dgm:t>
        <a:bodyPr/>
        <a:lstStyle/>
        <a:p>
          <a:r>
            <a:rPr lang="en-US" dirty="0">
              <a:solidFill>
                <a:srgbClr val="002060"/>
              </a:solidFill>
              <a:latin typeface="+mn-lt"/>
            </a:rPr>
            <a:t>2 Sep 2024</a:t>
          </a:r>
          <a:endParaRPr lang="en-US" dirty="0">
            <a:latin typeface="+mn-lt"/>
          </a:endParaRPr>
        </a:p>
      </dgm:t>
    </dgm:pt>
    <dgm:pt modelId="{C95BE880-60E6-4DD8-9B00-B0D58DAD4F46}" type="parTrans" cxnId="{D50F5101-7677-463F-A264-044B51416E52}">
      <dgm:prSet/>
      <dgm:spPr/>
      <dgm:t>
        <a:bodyPr/>
        <a:lstStyle/>
        <a:p>
          <a:endParaRPr lang="en-US">
            <a:latin typeface="+mn-lt"/>
          </a:endParaRPr>
        </a:p>
      </dgm:t>
    </dgm:pt>
    <dgm:pt modelId="{90E90284-34AF-4641-A7EE-50EBD45C1305}" type="sibTrans" cxnId="{D50F5101-7677-463F-A264-044B51416E52}">
      <dgm:prSet/>
      <dgm:spPr/>
      <dgm:t>
        <a:bodyPr/>
        <a:lstStyle/>
        <a:p>
          <a:endParaRPr lang="en-US">
            <a:latin typeface="+mn-lt"/>
          </a:endParaRPr>
        </a:p>
      </dgm:t>
    </dgm:pt>
    <dgm:pt modelId="{2470C4A3-78B2-4899-937F-614F5313995B}">
      <dgm:prSet phldr="0"/>
      <dgm:spPr/>
      <dgm:t>
        <a:bodyPr/>
        <a:lstStyle/>
        <a:p>
          <a:r>
            <a:rPr lang="en-US" dirty="0">
              <a:solidFill>
                <a:srgbClr val="002060"/>
              </a:solidFill>
              <a:latin typeface="+mn-lt"/>
            </a:rPr>
            <a:t>Jan-Feb 2025</a:t>
          </a:r>
          <a:endParaRPr lang="en-US" dirty="0">
            <a:latin typeface="+mn-lt"/>
          </a:endParaRPr>
        </a:p>
      </dgm:t>
    </dgm:pt>
    <dgm:pt modelId="{1C32239B-8528-43DE-A7D9-FF4B09D8277E}" type="parTrans" cxnId="{89566DB5-3C4A-4EB1-84F4-03DA0E2A3C14}">
      <dgm:prSet/>
      <dgm:spPr/>
      <dgm:t>
        <a:bodyPr/>
        <a:lstStyle/>
        <a:p>
          <a:endParaRPr lang="en-US">
            <a:latin typeface="+mn-lt"/>
          </a:endParaRPr>
        </a:p>
      </dgm:t>
    </dgm:pt>
    <dgm:pt modelId="{C2980B4B-584D-4230-AA8F-084B1040E084}" type="sibTrans" cxnId="{89566DB5-3C4A-4EB1-84F4-03DA0E2A3C14}">
      <dgm:prSet/>
      <dgm:spPr/>
      <dgm:t>
        <a:bodyPr/>
        <a:lstStyle/>
        <a:p>
          <a:endParaRPr lang="en-US">
            <a:latin typeface="+mn-lt"/>
          </a:endParaRPr>
        </a:p>
      </dgm:t>
    </dgm:pt>
    <dgm:pt modelId="{151F8C97-8F0A-4A6E-9237-A0B7C547AA7F}">
      <dgm:prSet phldr="0"/>
      <dgm:spPr/>
      <dgm:t>
        <a:bodyPr/>
        <a:lstStyle/>
        <a:p>
          <a:pPr rtl="0"/>
          <a:r>
            <a:rPr lang="en-150" b="0" dirty="0">
              <a:solidFill>
                <a:srgbClr val="002060"/>
              </a:solidFill>
              <a:latin typeface="+mn-lt"/>
            </a:rPr>
            <a:t>Oct</a:t>
          </a:r>
          <a:r>
            <a:rPr lang="en-US" b="0" dirty="0">
              <a:solidFill>
                <a:srgbClr val="002060"/>
              </a:solidFill>
              <a:latin typeface="+mn-lt"/>
            </a:rPr>
            <a:t>-Nov</a:t>
          </a:r>
          <a:r>
            <a:rPr lang="en-150" b="0" dirty="0">
              <a:solidFill>
                <a:srgbClr val="002060"/>
              </a:solidFill>
              <a:latin typeface="+mn-lt"/>
            </a:rPr>
            <a:t> 2024</a:t>
          </a:r>
          <a:r>
            <a:rPr lang="en-150" b="0" dirty="0">
              <a:latin typeface="+mn-lt"/>
            </a:rPr>
            <a:t> </a:t>
          </a:r>
          <a:endParaRPr lang="en-US" dirty="0">
            <a:latin typeface="+mn-lt"/>
          </a:endParaRPr>
        </a:p>
      </dgm:t>
    </dgm:pt>
    <dgm:pt modelId="{66139CBA-8314-42BA-ACC5-AA641D44D2F2}" type="parTrans" cxnId="{B6B28195-3D82-40F8-A572-236459AC493C}">
      <dgm:prSet/>
      <dgm:spPr/>
      <dgm:t>
        <a:bodyPr/>
        <a:lstStyle/>
        <a:p>
          <a:endParaRPr lang="en-US">
            <a:latin typeface="+mn-lt"/>
          </a:endParaRPr>
        </a:p>
      </dgm:t>
    </dgm:pt>
    <dgm:pt modelId="{81A79559-D397-4855-8F65-8AE9D077C833}" type="sibTrans" cxnId="{B6B28195-3D82-40F8-A572-236459AC493C}">
      <dgm:prSet/>
      <dgm:spPr/>
      <dgm:t>
        <a:bodyPr/>
        <a:lstStyle/>
        <a:p>
          <a:endParaRPr lang="en-US">
            <a:latin typeface="+mn-lt"/>
          </a:endParaRPr>
        </a:p>
      </dgm:t>
    </dgm:pt>
    <dgm:pt modelId="{8A3B3E45-4950-4E6E-A9B4-97F4266CFBAC}">
      <dgm:prSet phldr="0"/>
      <dgm:spPr/>
      <dgm:t>
        <a:bodyPr/>
        <a:lstStyle/>
        <a:p>
          <a:r>
            <a:rPr lang="en-US" dirty="0">
              <a:solidFill>
                <a:srgbClr val="002060"/>
              </a:solidFill>
              <a:latin typeface="+mn-lt"/>
            </a:rPr>
            <a:t>Mar-Jul 2025</a:t>
          </a:r>
          <a:endParaRPr lang="en-US" dirty="0">
            <a:latin typeface="+mn-lt"/>
          </a:endParaRPr>
        </a:p>
      </dgm:t>
    </dgm:pt>
    <dgm:pt modelId="{3E6B0891-7DC9-422A-AE85-1ED2BBAE1668}" type="parTrans" cxnId="{1CA7C147-953C-41F6-AACA-93D4D4E9D874}">
      <dgm:prSet/>
      <dgm:spPr/>
      <dgm:t>
        <a:bodyPr/>
        <a:lstStyle/>
        <a:p>
          <a:endParaRPr lang="en-US">
            <a:latin typeface="+mn-lt"/>
          </a:endParaRPr>
        </a:p>
      </dgm:t>
    </dgm:pt>
    <dgm:pt modelId="{E94B91D4-9E36-4EFD-B2E1-A7D621ECD373}" type="sibTrans" cxnId="{1CA7C147-953C-41F6-AACA-93D4D4E9D874}">
      <dgm:prSet/>
      <dgm:spPr/>
      <dgm:t>
        <a:bodyPr/>
        <a:lstStyle/>
        <a:p>
          <a:endParaRPr lang="en-US">
            <a:latin typeface="+mn-lt"/>
          </a:endParaRPr>
        </a:p>
      </dgm:t>
    </dgm:pt>
    <dgm:pt modelId="{26B8C6CA-DB8D-4986-9B2A-4CB11D26BABC}">
      <dgm:prSet phldr="0"/>
      <dgm:spPr/>
      <dgm:t>
        <a:bodyPr/>
        <a:lstStyle/>
        <a:p>
          <a:r>
            <a:rPr lang="en-US" dirty="0">
              <a:solidFill>
                <a:srgbClr val="002060"/>
              </a:solidFill>
              <a:latin typeface="+mn-lt"/>
            </a:rPr>
            <a:t>Jan. 2026</a:t>
          </a:r>
          <a:endParaRPr lang="en-US" dirty="0">
            <a:latin typeface="+mn-lt"/>
          </a:endParaRPr>
        </a:p>
      </dgm:t>
    </dgm:pt>
    <dgm:pt modelId="{87E9A8F2-8F86-4510-9834-C9529A206EA9}" type="parTrans" cxnId="{26568E29-B616-43D1-83A1-FACB5D7E9CE3}">
      <dgm:prSet/>
      <dgm:spPr/>
      <dgm:t>
        <a:bodyPr/>
        <a:lstStyle/>
        <a:p>
          <a:endParaRPr lang="en-US">
            <a:latin typeface="+mn-lt"/>
          </a:endParaRPr>
        </a:p>
      </dgm:t>
    </dgm:pt>
    <dgm:pt modelId="{BD0F291C-A8EE-4E63-A914-EDE23D1FF76F}" type="sibTrans" cxnId="{26568E29-B616-43D1-83A1-FACB5D7E9CE3}">
      <dgm:prSet/>
      <dgm:spPr/>
      <dgm:t>
        <a:bodyPr/>
        <a:lstStyle/>
        <a:p>
          <a:endParaRPr lang="en-US">
            <a:latin typeface="+mn-lt"/>
          </a:endParaRPr>
        </a:p>
      </dgm:t>
    </dgm:pt>
    <dgm:pt modelId="{0424099A-96FE-415A-8A66-38B8667017B6}">
      <dgm:prSet phldr="0"/>
      <dgm:spPr/>
      <dgm:t>
        <a:bodyPr/>
        <a:lstStyle/>
        <a:p>
          <a:r>
            <a:rPr lang="en-US" b="0" dirty="0">
              <a:solidFill>
                <a:srgbClr val="002060"/>
              </a:solidFill>
              <a:latin typeface="+mn-lt"/>
            </a:rPr>
            <a:t>May 2026</a:t>
          </a:r>
          <a:endParaRPr lang="en-US" dirty="0">
            <a:latin typeface="+mn-lt"/>
          </a:endParaRPr>
        </a:p>
      </dgm:t>
    </dgm:pt>
    <dgm:pt modelId="{A5680940-C521-4674-B0D1-CD3EEFC69288}" type="parTrans" cxnId="{8D7E6467-0BDF-494B-8041-78CB0A875012}">
      <dgm:prSet/>
      <dgm:spPr/>
      <dgm:t>
        <a:bodyPr/>
        <a:lstStyle/>
        <a:p>
          <a:endParaRPr lang="en-US">
            <a:latin typeface="+mn-lt"/>
          </a:endParaRPr>
        </a:p>
      </dgm:t>
    </dgm:pt>
    <dgm:pt modelId="{9A49290A-89C2-4114-AB67-91BF5C3A20F9}" type="sibTrans" cxnId="{8D7E6467-0BDF-494B-8041-78CB0A875012}">
      <dgm:prSet/>
      <dgm:spPr/>
      <dgm:t>
        <a:bodyPr/>
        <a:lstStyle/>
        <a:p>
          <a:endParaRPr lang="en-US">
            <a:latin typeface="+mn-lt"/>
          </a:endParaRPr>
        </a:p>
      </dgm:t>
    </dgm:pt>
    <dgm:pt modelId="{8C1F4975-0189-40B6-A485-5EBCC0513DA6}">
      <dgm:prSet phldr="0"/>
      <dgm:spPr/>
      <dgm:t>
        <a:bodyPr/>
        <a:lstStyle/>
        <a:p>
          <a:endParaRPr lang="en-US" dirty="0">
            <a:latin typeface="+mn-lt"/>
          </a:endParaRPr>
        </a:p>
      </dgm:t>
    </dgm:pt>
    <dgm:pt modelId="{3A6C06F9-2D07-4FCB-A989-DCBE715303EC}" type="parTrans" cxnId="{58F1ACEF-D60C-4C9F-9CA7-EAE1D7FBD47E}">
      <dgm:prSet/>
      <dgm:spPr/>
      <dgm:t>
        <a:bodyPr/>
        <a:lstStyle/>
        <a:p>
          <a:endParaRPr lang="en-US">
            <a:latin typeface="+mn-lt"/>
          </a:endParaRPr>
        </a:p>
      </dgm:t>
    </dgm:pt>
    <dgm:pt modelId="{DA2DF2B7-40DA-442A-AC98-58A8ABE06948}" type="sibTrans" cxnId="{58F1ACEF-D60C-4C9F-9CA7-EAE1D7FBD47E}">
      <dgm:prSet/>
      <dgm:spPr/>
      <dgm:t>
        <a:bodyPr/>
        <a:lstStyle/>
        <a:p>
          <a:endParaRPr lang="en-US">
            <a:latin typeface="+mn-lt"/>
          </a:endParaRPr>
        </a:p>
      </dgm:t>
    </dgm:pt>
    <dgm:pt modelId="{238D9C4F-ECE7-4798-90FD-1C6C76431A46}">
      <dgm:prSet phldr="0" custT="1"/>
      <dgm:spPr/>
      <dgm:t>
        <a:bodyPr/>
        <a:lstStyle/>
        <a:p>
          <a:pPr marL="114300" lvl="1" indent="-114300" algn="l" defTabSz="577850">
            <a:lnSpc>
              <a:spcPct val="90000"/>
            </a:lnSpc>
            <a:spcBef>
              <a:spcPct val="0"/>
            </a:spcBef>
            <a:spcAft>
              <a:spcPct val="15000"/>
            </a:spcAft>
            <a:buChar char="•"/>
          </a:pPr>
          <a:endParaRPr lang="en-US" sz="1300" kern="1200" dirty="0">
            <a:solidFill>
              <a:srgbClr val="002060"/>
            </a:solidFill>
            <a:latin typeface="+mn-lt"/>
            <a:ea typeface="+mn-ea"/>
            <a:cs typeface="+mn-cs"/>
          </a:endParaRPr>
        </a:p>
      </dgm:t>
    </dgm:pt>
    <dgm:pt modelId="{DB99284D-0B65-477A-B53B-99AC6145C0B9}" type="parTrans" cxnId="{FAE4F1BD-1D00-495B-BDCF-7C3B7B74CFC0}">
      <dgm:prSet/>
      <dgm:spPr/>
      <dgm:t>
        <a:bodyPr/>
        <a:lstStyle/>
        <a:p>
          <a:endParaRPr lang="en-US">
            <a:latin typeface="+mn-lt"/>
          </a:endParaRPr>
        </a:p>
      </dgm:t>
    </dgm:pt>
    <dgm:pt modelId="{E9426D58-AC24-43E2-97C8-D5D79D839EFD}" type="sibTrans" cxnId="{FAE4F1BD-1D00-495B-BDCF-7C3B7B74CFC0}">
      <dgm:prSet/>
      <dgm:spPr/>
      <dgm:t>
        <a:bodyPr/>
        <a:lstStyle/>
        <a:p>
          <a:endParaRPr lang="en-US">
            <a:latin typeface="+mn-lt"/>
          </a:endParaRPr>
        </a:p>
      </dgm:t>
    </dgm:pt>
    <dgm:pt modelId="{FB5A5CDC-F71F-45BD-9596-DDC5FC4307B0}">
      <dgm:prSet phldr="0"/>
      <dgm:spPr/>
      <dgm:t>
        <a:bodyPr/>
        <a:lstStyle/>
        <a:p>
          <a:endParaRPr lang="en-US">
            <a:latin typeface="+mn-lt"/>
          </a:endParaRPr>
        </a:p>
      </dgm:t>
    </dgm:pt>
    <dgm:pt modelId="{6D52F31E-AA8A-44AC-A66F-215A05E5BBB0}" type="parTrans" cxnId="{7DD8038B-3FF2-4289-8652-F4BAAF83922B}">
      <dgm:prSet/>
      <dgm:spPr/>
      <dgm:t>
        <a:bodyPr/>
        <a:lstStyle/>
        <a:p>
          <a:endParaRPr lang="en-US">
            <a:latin typeface="+mn-lt"/>
          </a:endParaRPr>
        </a:p>
      </dgm:t>
    </dgm:pt>
    <dgm:pt modelId="{92A11FA9-87FD-4AA8-A552-0ECA8A36CF38}" type="sibTrans" cxnId="{7DD8038B-3FF2-4289-8652-F4BAAF83922B}">
      <dgm:prSet/>
      <dgm:spPr/>
      <dgm:t>
        <a:bodyPr/>
        <a:lstStyle/>
        <a:p>
          <a:endParaRPr lang="en-US">
            <a:latin typeface="+mn-lt"/>
          </a:endParaRPr>
        </a:p>
      </dgm:t>
    </dgm:pt>
    <dgm:pt modelId="{97BF6B3C-9778-45C4-A3EE-93AE4349F036}">
      <dgm:prSet phldr="0"/>
      <dgm:spPr/>
      <dgm:t>
        <a:bodyPr/>
        <a:lstStyle/>
        <a:p>
          <a:endParaRPr lang="en-US" dirty="0">
            <a:latin typeface="+mn-lt"/>
          </a:endParaRPr>
        </a:p>
      </dgm:t>
    </dgm:pt>
    <dgm:pt modelId="{4D78D37D-FF90-41BC-AC85-F162BA60F5FE}" type="parTrans" cxnId="{D85745D1-11F7-4E45-BBE8-9BAE39477770}">
      <dgm:prSet/>
      <dgm:spPr/>
      <dgm:t>
        <a:bodyPr/>
        <a:lstStyle/>
        <a:p>
          <a:endParaRPr lang="en-US">
            <a:latin typeface="+mn-lt"/>
          </a:endParaRPr>
        </a:p>
      </dgm:t>
    </dgm:pt>
    <dgm:pt modelId="{4E1333EF-F723-4A40-9A78-8549A9931218}" type="sibTrans" cxnId="{D85745D1-11F7-4E45-BBE8-9BAE39477770}">
      <dgm:prSet/>
      <dgm:spPr/>
      <dgm:t>
        <a:bodyPr/>
        <a:lstStyle/>
        <a:p>
          <a:endParaRPr lang="en-US">
            <a:latin typeface="+mn-lt"/>
          </a:endParaRPr>
        </a:p>
      </dgm:t>
    </dgm:pt>
    <dgm:pt modelId="{ECE4CBFF-399F-4C8F-B2C6-DA9EA516FC25}">
      <dgm:prSet phldr="0"/>
      <dgm:spPr/>
      <dgm:t>
        <a:bodyPr/>
        <a:lstStyle/>
        <a:p>
          <a:endParaRPr lang="en-US">
            <a:latin typeface="+mn-lt"/>
          </a:endParaRPr>
        </a:p>
      </dgm:t>
    </dgm:pt>
    <dgm:pt modelId="{2CBE2A9F-85FD-4BEC-B207-B65574A8EFD0}" type="parTrans" cxnId="{2095DF64-E78B-41DA-8FFD-97FA2BEC1852}">
      <dgm:prSet/>
      <dgm:spPr/>
      <dgm:t>
        <a:bodyPr/>
        <a:lstStyle/>
        <a:p>
          <a:endParaRPr lang="en-US">
            <a:latin typeface="+mn-lt"/>
          </a:endParaRPr>
        </a:p>
      </dgm:t>
    </dgm:pt>
    <dgm:pt modelId="{D77D699F-BCFD-4087-B5EE-91F161647CDA}" type="sibTrans" cxnId="{2095DF64-E78B-41DA-8FFD-97FA2BEC1852}">
      <dgm:prSet/>
      <dgm:spPr/>
      <dgm:t>
        <a:bodyPr/>
        <a:lstStyle/>
        <a:p>
          <a:endParaRPr lang="en-US">
            <a:latin typeface="+mn-lt"/>
          </a:endParaRPr>
        </a:p>
      </dgm:t>
    </dgm:pt>
    <dgm:pt modelId="{6E958F7B-0E9B-48B7-B98F-EC38B17A9756}">
      <dgm:prSet phldr="0"/>
      <dgm:spPr/>
      <dgm:t>
        <a:bodyPr/>
        <a:lstStyle/>
        <a:p>
          <a:endParaRPr lang="en-US">
            <a:latin typeface="+mn-lt"/>
          </a:endParaRPr>
        </a:p>
      </dgm:t>
    </dgm:pt>
    <dgm:pt modelId="{2A66383B-D6E9-4529-8D86-659F0CE9D421}" type="parTrans" cxnId="{720ED3F2-EDEA-4AEC-8CCD-C02FF6DF3AC2}">
      <dgm:prSet/>
      <dgm:spPr/>
      <dgm:t>
        <a:bodyPr/>
        <a:lstStyle/>
        <a:p>
          <a:endParaRPr lang="en-US">
            <a:latin typeface="+mn-lt"/>
          </a:endParaRPr>
        </a:p>
      </dgm:t>
    </dgm:pt>
    <dgm:pt modelId="{19AD2F56-E7F8-4CD0-A096-B725F8E3EE2D}" type="sibTrans" cxnId="{720ED3F2-EDEA-4AEC-8CCD-C02FF6DF3AC2}">
      <dgm:prSet/>
      <dgm:spPr/>
      <dgm:t>
        <a:bodyPr/>
        <a:lstStyle/>
        <a:p>
          <a:endParaRPr lang="en-US">
            <a:latin typeface="+mn-lt"/>
          </a:endParaRPr>
        </a:p>
      </dgm:t>
    </dgm:pt>
    <dgm:pt modelId="{406733A4-14BA-4A58-BFEF-800E8ED585AB}">
      <dgm:prSet phldr="0"/>
      <dgm:spPr/>
      <dgm:t>
        <a:bodyPr/>
        <a:lstStyle/>
        <a:p>
          <a:endParaRPr lang="en-US" b="1">
            <a:latin typeface="+mn-lt"/>
          </a:endParaRPr>
        </a:p>
      </dgm:t>
    </dgm:pt>
    <dgm:pt modelId="{34009C1F-05D1-4571-8104-77082B466E02}" type="parTrans" cxnId="{97A2BBD1-C0CD-41F7-9B92-FC3A95C07FC9}">
      <dgm:prSet/>
      <dgm:spPr/>
      <dgm:t>
        <a:bodyPr/>
        <a:lstStyle/>
        <a:p>
          <a:endParaRPr lang="en-US">
            <a:latin typeface="+mn-lt"/>
          </a:endParaRPr>
        </a:p>
      </dgm:t>
    </dgm:pt>
    <dgm:pt modelId="{CA32D58F-A0AE-4906-B8E6-25C09B0A30D4}" type="sibTrans" cxnId="{97A2BBD1-C0CD-41F7-9B92-FC3A95C07FC9}">
      <dgm:prSet/>
      <dgm:spPr/>
      <dgm:t>
        <a:bodyPr/>
        <a:lstStyle/>
        <a:p>
          <a:endParaRPr lang="en-US">
            <a:latin typeface="+mn-lt"/>
          </a:endParaRPr>
        </a:p>
      </dgm:t>
    </dgm:pt>
    <dgm:pt modelId="{ADA26068-873F-46CA-9B59-CC20FD9A3018}">
      <dgm:prSet phldr="0"/>
      <dgm:spPr/>
      <dgm:t>
        <a:bodyPr/>
        <a:lstStyle/>
        <a:p>
          <a:endParaRPr lang="en-US" b="1">
            <a:latin typeface="+mn-lt"/>
          </a:endParaRPr>
        </a:p>
      </dgm:t>
    </dgm:pt>
    <dgm:pt modelId="{15A297BF-8D4F-43A2-8FFD-97F179539836}" type="parTrans" cxnId="{6217F5CE-ADFB-4C08-A1CE-0D3BDCD63AFF}">
      <dgm:prSet/>
      <dgm:spPr/>
      <dgm:t>
        <a:bodyPr/>
        <a:lstStyle/>
        <a:p>
          <a:endParaRPr lang="en-US">
            <a:latin typeface="+mn-lt"/>
          </a:endParaRPr>
        </a:p>
      </dgm:t>
    </dgm:pt>
    <dgm:pt modelId="{EA7D7FF5-23BD-4098-BCAF-471653BB896C}" type="sibTrans" cxnId="{6217F5CE-ADFB-4C08-A1CE-0D3BDCD63AFF}">
      <dgm:prSet/>
      <dgm:spPr/>
      <dgm:t>
        <a:bodyPr/>
        <a:lstStyle/>
        <a:p>
          <a:endParaRPr lang="en-US">
            <a:latin typeface="+mn-lt"/>
          </a:endParaRPr>
        </a:p>
      </dgm:t>
    </dgm:pt>
    <dgm:pt modelId="{7546EA5A-9153-4594-BF62-CDEA631C50A0}">
      <dgm:prSet phldr="0"/>
      <dgm:spPr/>
      <dgm:t>
        <a:bodyPr/>
        <a:lstStyle/>
        <a:p>
          <a:endParaRPr lang="en-US" b="0" dirty="0">
            <a:latin typeface="+mn-lt"/>
          </a:endParaRPr>
        </a:p>
      </dgm:t>
    </dgm:pt>
    <dgm:pt modelId="{F36E6FD8-7B04-4749-BA68-171D83D1F5CF}" type="parTrans" cxnId="{272FCA9E-0199-4B6D-9B83-02DFF7FA4FF8}">
      <dgm:prSet/>
      <dgm:spPr/>
      <dgm:t>
        <a:bodyPr/>
        <a:lstStyle/>
        <a:p>
          <a:endParaRPr lang="en-US">
            <a:latin typeface="+mn-lt"/>
          </a:endParaRPr>
        </a:p>
      </dgm:t>
    </dgm:pt>
    <dgm:pt modelId="{A487FB42-F8B5-4E42-BC55-2E4646BBB358}" type="sibTrans" cxnId="{272FCA9E-0199-4B6D-9B83-02DFF7FA4FF8}">
      <dgm:prSet/>
      <dgm:spPr/>
      <dgm:t>
        <a:bodyPr/>
        <a:lstStyle/>
        <a:p>
          <a:endParaRPr lang="en-US">
            <a:latin typeface="+mn-lt"/>
          </a:endParaRPr>
        </a:p>
      </dgm:t>
    </dgm:pt>
    <dgm:pt modelId="{BB5C8A0D-49FD-430F-A03F-217271EC62A1}">
      <dgm:prSet phldr="0"/>
      <dgm:spPr/>
      <dgm:t>
        <a:bodyPr/>
        <a:lstStyle/>
        <a:p>
          <a:pPr rtl="0"/>
          <a:endParaRPr lang="en-US" dirty="0">
            <a:latin typeface="+mn-lt"/>
          </a:endParaRPr>
        </a:p>
      </dgm:t>
    </dgm:pt>
    <dgm:pt modelId="{E81F6BCB-EA2C-4436-BD8D-BEB92C3D5659}" type="parTrans" cxnId="{1E3FFEEA-35CA-4E36-8797-3F69DFEC515C}">
      <dgm:prSet/>
      <dgm:spPr/>
      <dgm:t>
        <a:bodyPr/>
        <a:lstStyle/>
        <a:p>
          <a:endParaRPr lang="en-US">
            <a:latin typeface="+mn-lt"/>
          </a:endParaRPr>
        </a:p>
      </dgm:t>
    </dgm:pt>
    <dgm:pt modelId="{0A17753D-5C05-44D4-8AB8-C5D8B44E0D33}" type="sibTrans" cxnId="{1E3FFEEA-35CA-4E36-8797-3F69DFEC515C}">
      <dgm:prSet/>
      <dgm:spPr/>
      <dgm:t>
        <a:bodyPr/>
        <a:lstStyle/>
        <a:p>
          <a:endParaRPr lang="en-US">
            <a:latin typeface="+mn-lt"/>
          </a:endParaRPr>
        </a:p>
      </dgm:t>
    </dgm:pt>
    <dgm:pt modelId="{8CD44C99-853D-4961-B733-BD6BF32408F8}">
      <dgm:prSet phldr="0" custT="1"/>
      <dgm:spPr/>
      <dgm:t>
        <a:bodyPr/>
        <a:lstStyle/>
        <a:p>
          <a:pPr marL="114300" lvl="1" indent="-114300" algn="l" defTabSz="577850" rtl="0">
            <a:lnSpc>
              <a:spcPct val="90000"/>
            </a:lnSpc>
            <a:spcBef>
              <a:spcPct val="0"/>
            </a:spcBef>
            <a:spcAft>
              <a:spcPct val="15000"/>
            </a:spcAft>
            <a:buChar char="•"/>
          </a:pPr>
          <a:r>
            <a:rPr lang="en-US" sz="1300" kern="1200" dirty="0">
              <a:solidFill>
                <a:srgbClr val="002060"/>
              </a:solidFill>
              <a:latin typeface="+mn-lt"/>
              <a:ea typeface="+mn-ea"/>
              <a:cs typeface="+mn-cs"/>
            </a:rPr>
            <a:t>Sep-Dec 2024</a:t>
          </a:r>
        </a:p>
      </dgm:t>
    </dgm:pt>
    <dgm:pt modelId="{4D9ED76A-5D43-4880-AD50-F4DA11D534AC}" type="parTrans" cxnId="{74F0E0F7-3100-43EA-A27F-23FA7BEFC7A3}">
      <dgm:prSet/>
      <dgm:spPr/>
      <dgm:t>
        <a:bodyPr/>
        <a:lstStyle/>
        <a:p>
          <a:endParaRPr lang="en-US">
            <a:latin typeface="+mn-lt"/>
          </a:endParaRPr>
        </a:p>
      </dgm:t>
    </dgm:pt>
    <dgm:pt modelId="{BC9671E3-0CFC-4620-BE17-4769C978ED67}" type="sibTrans" cxnId="{74F0E0F7-3100-43EA-A27F-23FA7BEFC7A3}">
      <dgm:prSet/>
      <dgm:spPr/>
      <dgm:t>
        <a:bodyPr/>
        <a:lstStyle/>
        <a:p>
          <a:endParaRPr lang="en-US">
            <a:latin typeface="+mn-lt"/>
          </a:endParaRPr>
        </a:p>
      </dgm:t>
    </dgm:pt>
    <dgm:pt modelId="{13EBA24C-3FB4-49F3-99A4-674608BB2B6C}">
      <dgm:prSet phldr="0"/>
      <dgm:spPr/>
      <dgm:t>
        <a:bodyPr/>
        <a:lstStyle/>
        <a:p>
          <a:pPr rtl="0"/>
          <a:endParaRPr lang="en-US">
            <a:latin typeface="+mn-lt"/>
          </a:endParaRPr>
        </a:p>
      </dgm:t>
    </dgm:pt>
    <dgm:pt modelId="{DB188BDE-4AC2-4688-B92C-666873C64C8D}" type="parTrans" cxnId="{118D8C1F-FF6F-4165-A3B4-FEA9BD248220}">
      <dgm:prSet/>
      <dgm:spPr/>
      <dgm:t>
        <a:bodyPr/>
        <a:lstStyle/>
        <a:p>
          <a:endParaRPr lang="en-US">
            <a:latin typeface="+mn-lt"/>
          </a:endParaRPr>
        </a:p>
      </dgm:t>
    </dgm:pt>
    <dgm:pt modelId="{F9A55092-FEB6-4A65-8CF4-30F205085AA6}" type="sibTrans" cxnId="{118D8C1F-FF6F-4165-A3B4-FEA9BD248220}">
      <dgm:prSet/>
      <dgm:spPr/>
      <dgm:t>
        <a:bodyPr/>
        <a:lstStyle/>
        <a:p>
          <a:endParaRPr lang="en-US">
            <a:latin typeface="+mn-lt"/>
          </a:endParaRPr>
        </a:p>
      </dgm:t>
    </dgm:pt>
    <dgm:pt modelId="{98EBDEC1-A8B2-412E-85DD-4AE9D93B8690}">
      <dgm:prSet phldr="0"/>
      <dgm:spPr/>
      <dgm:t>
        <a:bodyPr/>
        <a:lstStyle/>
        <a:p>
          <a:pPr rtl="0"/>
          <a:endParaRPr lang="en-US" dirty="0">
            <a:latin typeface="+mn-lt"/>
          </a:endParaRPr>
        </a:p>
      </dgm:t>
    </dgm:pt>
    <dgm:pt modelId="{EC904A83-24B5-4AD8-AA9A-45A1FD13B967}" type="parTrans" cxnId="{17B31EBA-5E0C-41DC-B447-CF1992CFFAE0}">
      <dgm:prSet/>
      <dgm:spPr/>
      <dgm:t>
        <a:bodyPr/>
        <a:lstStyle/>
        <a:p>
          <a:endParaRPr lang="en-US">
            <a:latin typeface="+mn-lt"/>
          </a:endParaRPr>
        </a:p>
      </dgm:t>
    </dgm:pt>
    <dgm:pt modelId="{217B8E5E-834A-4213-AB61-675D20C2431E}" type="sibTrans" cxnId="{17B31EBA-5E0C-41DC-B447-CF1992CFFAE0}">
      <dgm:prSet/>
      <dgm:spPr/>
      <dgm:t>
        <a:bodyPr/>
        <a:lstStyle/>
        <a:p>
          <a:endParaRPr lang="en-US">
            <a:latin typeface="+mn-lt"/>
          </a:endParaRPr>
        </a:p>
      </dgm:t>
    </dgm:pt>
    <dgm:pt modelId="{B6CC95E2-1DFD-4A64-AE55-68E9F0A0F7CD}">
      <dgm:prSet phldr="0"/>
      <dgm:spPr/>
      <dgm:t>
        <a:bodyPr/>
        <a:lstStyle/>
        <a:p>
          <a:pPr rtl="0"/>
          <a:r>
            <a:rPr lang="en-US" dirty="0">
              <a:solidFill>
                <a:srgbClr val="002060"/>
              </a:solidFill>
              <a:latin typeface="+mn-lt"/>
            </a:rPr>
            <a:t>Sep. 2025</a:t>
          </a:r>
          <a:endParaRPr lang="en-US" dirty="0">
            <a:latin typeface="+mn-lt"/>
          </a:endParaRPr>
        </a:p>
      </dgm:t>
    </dgm:pt>
    <dgm:pt modelId="{7AEBEA22-FD2E-435F-AD53-296B9018B658}" type="parTrans" cxnId="{05BAB865-FAF7-4E4F-9C91-85E371E0F934}">
      <dgm:prSet/>
      <dgm:spPr/>
      <dgm:t>
        <a:bodyPr/>
        <a:lstStyle/>
        <a:p>
          <a:endParaRPr lang="en-US">
            <a:latin typeface="+mn-lt"/>
          </a:endParaRPr>
        </a:p>
      </dgm:t>
    </dgm:pt>
    <dgm:pt modelId="{D4A1CCC2-31F2-4FB8-8F10-BA350249BF80}" type="sibTrans" cxnId="{05BAB865-FAF7-4E4F-9C91-85E371E0F934}">
      <dgm:prSet/>
      <dgm:spPr/>
      <dgm:t>
        <a:bodyPr/>
        <a:lstStyle/>
        <a:p>
          <a:endParaRPr lang="en-US">
            <a:latin typeface="+mn-lt"/>
          </a:endParaRPr>
        </a:p>
      </dgm:t>
    </dgm:pt>
    <dgm:pt modelId="{9F177D39-A913-4798-BF09-97618ACFC712}">
      <dgm:prSet phldr="0"/>
      <dgm:spPr/>
      <dgm:t>
        <a:bodyPr/>
        <a:lstStyle/>
        <a:p>
          <a:pPr rtl="0"/>
          <a:endParaRPr lang="en-US">
            <a:latin typeface="+mn-lt"/>
          </a:endParaRPr>
        </a:p>
      </dgm:t>
    </dgm:pt>
    <dgm:pt modelId="{55D4CD4E-224D-46D8-AA80-FF6C73B827B5}" type="parTrans" cxnId="{165C296A-7C64-47D8-BDB5-BEDE4FD3BAA1}">
      <dgm:prSet/>
      <dgm:spPr/>
      <dgm:t>
        <a:bodyPr/>
        <a:lstStyle/>
        <a:p>
          <a:endParaRPr lang="en-US">
            <a:latin typeface="+mn-lt"/>
          </a:endParaRPr>
        </a:p>
      </dgm:t>
    </dgm:pt>
    <dgm:pt modelId="{1B6AF244-E1F4-4994-958F-88963521C2A3}" type="sibTrans" cxnId="{165C296A-7C64-47D8-BDB5-BEDE4FD3BAA1}">
      <dgm:prSet/>
      <dgm:spPr/>
      <dgm:t>
        <a:bodyPr/>
        <a:lstStyle/>
        <a:p>
          <a:endParaRPr lang="en-US">
            <a:latin typeface="+mn-lt"/>
          </a:endParaRPr>
        </a:p>
      </dgm:t>
    </dgm:pt>
    <dgm:pt modelId="{89464111-9AD4-4B65-ADBD-2394E146547D}">
      <dgm:prSet phldr="0"/>
      <dgm:spPr/>
      <dgm:t>
        <a:bodyPr/>
        <a:lstStyle/>
        <a:p>
          <a:pPr rtl="0"/>
          <a:endParaRPr lang="en-US" b="0">
            <a:latin typeface="+mn-lt"/>
          </a:endParaRPr>
        </a:p>
      </dgm:t>
    </dgm:pt>
    <dgm:pt modelId="{93415D9F-5FAC-4CE0-8E39-B5823EFB5A67}" type="parTrans" cxnId="{6C9B9653-D1AC-44AF-94DC-619117A2CAFE}">
      <dgm:prSet/>
      <dgm:spPr/>
      <dgm:t>
        <a:bodyPr/>
        <a:lstStyle/>
        <a:p>
          <a:endParaRPr lang="en-US">
            <a:latin typeface="+mn-lt"/>
          </a:endParaRPr>
        </a:p>
      </dgm:t>
    </dgm:pt>
    <dgm:pt modelId="{591A62E9-8CAA-48FE-BE69-24411515AD2C}" type="sibTrans" cxnId="{6C9B9653-D1AC-44AF-94DC-619117A2CAFE}">
      <dgm:prSet/>
      <dgm:spPr/>
      <dgm:t>
        <a:bodyPr/>
        <a:lstStyle/>
        <a:p>
          <a:endParaRPr lang="en-US">
            <a:latin typeface="+mn-lt"/>
          </a:endParaRPr>
        </a:p>
      </dgm:t>
    </dgm:pt>
    <dgm:pt modelId="{4A8354CE-3297-4BD4-AD86-C4B33242FD4C}">
      <dgm:prSet phldr="0" custT="1"/>
      <dgm:spPr/>
      <dgm:t>
        <a:bodyPr/>
        <a:lstStyle/>
        <a:p>
          <a:pPr marL="114300" lvl="1" indent="-114300" algn="l" defTabSz="577850" rtl="0">
            <a:lnSpc>
              <a:spcPct val="90000"/>
            </a:lnSpc>
            <a:spcBef>
              <a:spcPct val="0"/>
            </a:spcBef>
            <a:spcAft>
              <a:spcPct val="15000"/>
            </a:spcAft>
            <a:buChar char="•"/>
          </a:pPr>
          <a:endParaRPr lang="en-US" sz="1300" kern="1200" dirty="0">
            <a:solidFill>
              <a:srgbClr val="002060"/>
            </a:solidFill>
            <a:latin typeface="+mn-lt"/>
            <a:ea typeface="+mn-ea"/>
            <a:cs typeface="+mn-cs"/>
          </a:endParaRPr>
        </a:p>
      </dgm:t>
    </dgm:pt>
    <dgm:pt modelId="{C1D7A664-3997-4348-8D41-C36E1BBF8BE3}" type="parTrans" cxnId="{AAAAAB85-6AA5-48D4-B44F-0BB9A08AECBE}">
      <dgm:prSet/>
      <dgm:spPr/>
      <dgm:t>
        <a:bodyPr/>
        <a:lstStyle/>
        <a:p>
          <a:endParaRPr lang="en-US">
            <a:latin typeface="+mn-lt"/>
          </a:endParaRPr>
        </a:p>
      </dgm:t>
    </dgm:pt>
    <dgm:pt modelId="{4CAFE000-658B-4946-82C2-14BD40C4F80A}" type="sibTrans" cxnId="{AAAAAB85-6AA5-48D4-B44F-0BB9A08AECBE}">
      <dgm:prSet/>
      <dgm:spPr/>
      <dgm:t>
        <a:bodyPr/>
        <a:lstStyle/>
        <a:p>
          <a:endParaRPr lang="en-US">
            <a:latin typeface="+mn-lt"/>
          </a:endParaRPr>
        </a:p>
      </dgm:t>
    </dgm:pt>
    <dgm:pt modelId="{6C63B2CF-3661-484D-B119-0C7A73755C3F}">
      <dgm:prSet phldr="0"/>
      <dgm:spPr/>
      <dgm:t>
        <a:bodyPr/>
        <a:lstStyle/>
        <a:p>
          <a:pPr rtl="0"/>
          <a:endParaRPr lang="en-US" dirty="0">
            <a:latin typeface="+mn-lt"/>
          </a:endParaRPr>
        </a:p>
      </dgm:t>
    </dgm:pt>
    <dgm:pt modelId="{B84633AB-4CDA-431A-8348-D5C899B94386}" type="parTrans" cxnId="{87BB4B4C-F18B-4AA1-BB84-14CB37A5583E}">
      <dgm:prSet/>
      <dgm:spPr/>
      <dgm:t>
        <a:bodyPr/>
        <a:lstStyle/>
        <a:p>
          <a:endParaRPr lang="en-US"/>
        </a:p>
      </dgm:t>
    </dgm:pt>
    <dgm:pt modelId="{496CFDCD-2B45-4BCE-8DC7-FA6C998D4A37}" type="sibTrans" cxnId="{87BB4B4C-F18B-4AA1-BB84-14CB37A5583E}">
      <dgm:prSet/>
      <dgm:spPr/>
      <dgm:t>
        <a:bodyPr/>
        <a:lstStyle/>
        <a:p>
          <a:endParaRPr lang="en-US"/>
        </a:p>
      </dgm:t>
    </dgm:pt>
    <dgm:pt modelId="{BD1D4E3E-CE39-4998-BEA3-00381CB9B850}" type="pres">
      <dgm:prSet presAssocID="{42E9C9CE-2A49-4FE7-B2FA-5C6B8B27CBED}" presName="CompostProcess" presStyleCnt="0">
        <dgm:presLayoutVars>
          <dgm:dir/>
          <dgm:resizeHandles val="exact"/>
        </dgm:presLayoutVars>
      </dgm:prSet>
      <dgm:spPr/>
    </dgm:pt>
    <dgm:pt modelId="{02DBFFA5-B36D-427B-AC12-3F37616259E4}" type="pres">
      <dgm:prSet presAssocID="{42E9C9CE-2A49-4FE7-B2FA-5C6B8B27CBED}" presName="arrow" presStyleLbl="bgShp" presStyleIdx="0" presStyleCnt="1" custScaleX="117647" custLinFactNeighborX="1871"/>
      <dgm:spPr>
        <a:solidFill>
          <a:schemeClr val="tx2">
            <a:lumMod val="40000"/>
            <a:lumOff val="60000"/>
          </a:schemeClr>
        </a:solidFill>
      </dgm:spPr>
    </dgm:pt>
    <dgm:pt modelId="{01575F1B-A99B-4643-A4FE-6189BCC93D4B}" type="pres">
      <dgm:prSet presAssocID="{42E9C9CE-2A49-4FE7-B2FA-5C6B8B27CBED}" presName="linearProcess" presStyleCnt="0"/>
      <dgm:spPr/>
    </dgm:pt>
    <dgm:pt modelId="{D402057C-33B5-483E-BDF6-0582D0D3F6C5}" type="pres">
      <dgm:prSet presAssocID="{0CF717C8-A286-42C0-B05E-95B57D9C3FC3}" presName="textNode" presStyleLbl="node1" presStyleIdx="0" presStyleCnt="8" custScaleX="128449">
        <dgm:presLayoutVars>
          <dgm:bulletEnabled val="1"/>
        </dgm:presLayoutVars>
      </dgm:prSet>
      <dgm:spPr/>
    </dgm:pt>
    <dgm:pt modelId="{2746D0DE-B502-4897-8714-9D26144656C0}" type="pres">
      <dgm:prSet presAssocID="{FBAB5C4F-F332-4647-A1DA-58CE789D1556}" presName="sibTrans" presStyleCnt="0"/>
      <dgm:spPr/>
    </dgm:pt>
    <dgm:pt modelId="{3E3E1318-A1F2-42D9-AB9B-471316C7251A}" type="pres">
      <dgm:prSet presAssocID="{B3FE9760-9D03-4F64-B9B7-2CEA92CA629B}" presName="textNode" presStyleLbl="node1" presStyleIdx="1" presStyleCnt="8" custScaleX="131288">
        <dgm:presLayoutVars>
          <dgm:bulletEnabled val="1"/>
        </dgm:presLayoutVars>
      </dgm:prSet>
      <dgm:spPr/>
    </dgm:pt>
    <dgm:pt modelId="{CF500865-8C3B-45CE-82AF-F74C54DA4523}" type="pres">
      <dgm:prSet presAssocID="{CDE5D51A-45A3-4F49-A5CB-FBB5BC0C9DD2}" presName="sibTrans" presStyleCnt="0"/>
      <dgm:spPr/>
    </dgm:pt>
    <dgm:pt modelId="{5B7AE6D1-C0D7-4F54-BF40-3607D7776F6F}" type="pres">
      <dgm:prSet presAssocID="{711ECB79-01DA-45BE-83A0-5E9BF06E0B97}" presName="textNode" presStyleLbl="node1" presStyleIdx="2" presStyleCnt="8" custScaleX="151233" custLinFactNeighborX="11715" custLinFactNeighborY="-183">
        <dgm:presLayoutVars>
          <dgm:bulletEnabled val="1"/>
        </dgm:presLayoutVars>
      </dgm:prSet>
      <dgm:spPr/>
    </dgm:pt>
    <dgm:pt modelId="{FC8F900C-7EBE-4136-93DD-B298F90165EA}" type="pres">
      <dgm:prSet presAssocID="{4BECE7FB-8EAA-4A66-8FF7-92344A65473C}" presName="sibTrans" presStyleCnt="0"/>
      <dgm:spPr/>
    </dgm:pt>
    <dgm:pt modelId="{B76EF289-D9AF-4C6D-A026-D4FE29F5DCE7}" type="pres">
      <dgm:prSet presAssocID="{38ACA5F5-D991-4333-804D-0F64CF7C1289}" presName="textNode" presStyleLbl="node1" presStyleIdx="3" presStyleCnt="8" custScaleX="147583">
        <dgm:presLayoutVars>
          <dgm:bulletEnabled val="1"/>
        </dgm:presLayoutVars>
      </dgm:prSet>
      <dgm:spPr/>
    </dgm:pt>
    <dgm:pt modelId="{47CA0358-678A-4A30-935D-FECDA9B7AA86}" type="pres">
      <dgm:prSet presAssocID="{B0286853-BDE4-4B47-BAF0-E332280C8A8F}" presName="sibTrans" presStyleCnt="0"/>
      <dgm:spPr/>
    </dgm:pt>
    <dgm:pt modelId="{BC5BCBAC-F134-4F9F-BACE-F499F8E36EF8}" type="pres">
      <dgm:prSet presAssocID="{65555CFF-BFAB-43A6-8A37-D6A63DAACEF7}" presName="textNode" presStyleLbl="node1" presStyleIdx="4" presStyleCnt="8" custScaleX="174980">
        <dgm:presLayoutVars>
          <dgm:bulletEnabled val="1"/>
        </dgm:presLayoutVars>
      </dgm:prSet>
      <dgm:spPr/>
    </dgm:pt>
    <dgm:pt modelId="{C78C1C04-968A-4D2A-BF57-D31DEF6CAC41}" type="pres">
      <dgm:prSet presAssocID="{DAA3FAA0-D102-4090-9B83-1671209DC3B9}" presName="sibTrans" presStyleCnt="0"/>
      <dgm:spPr/>
    </dgm:pt>
    <dgm:pt modelId="{D13BD323-5E16-4B68-8831-7F49F4EC6497}" type="pres">
      <dgm:prSet presAssocID="{493E3C8B-DF04-4B55-8B9D-3FD066381ECB}" presName="textNode" presStyleLbl="node1" presStyleIdx="5" presStyleCnt="8" custScaleX="125875">
        <dgm:presLayoutVars>
          <dgm:bulletEnabled val="1"/>
        </dgm:presLayoutVars>
      </dgm:prSet>
      <dgm:spPr/>
    </dgm:pt>
    <dgm:pt modelId="{A18F29A9-7786-462D-A4AC-C83E9FA742D7}" type="pres">
      <dgm:prSet presAssocID="{9972FBE6-2ECE-4AB0-B1D4-A86714F747D9}" presName="sibTrans" presStyleCnt="0"/>
      <dgm:spPr/>
    </dgm:pt>
    <dgm:pt modelId="{EDDAEFF7-5667-477C-9721-3214CF0F5F71}" type="pres">
      <dgm:prSet presAssocID="{0DA75A70-C12E-4976-B578-5EFDFAE6DC21}" presName="textNode" presStyleLbl="node1" presStyleIdx="6" presStyleCnt="8" custScaleX="81362">
        <dgm:presLayoutVars>
          <dgm:bulletEnabled val="1"/>
        </dgm:presLayoutVars>
      </dgm:prSet>
      <dgm:spPr/>
    </dgm:pt>
    <dgm:pt modelId="{41AAEC19-02BB-4D0F-AF0A-8DDE04062F90}" type="pres">
      <dgm:prSet presAssocID="{81394B02-882A-4C15-89BC-2AFBA41233BF}" presName="sibTrans" presStyleCnt="0"/>
      <dgm:spPr/>
    </dgm:pt>
    <dgm:pt modelId="{6CCD3D47-EF0D-46A9-991E-9EC67EA2CBC0}" type="pres">
      <dgm:prSet presAssocID="{1130BBC8-DDD4-4BA1-9C8D-A3EBADEE56C0}" presName="textNode" presStyleLbl="node1" presStyleIdx="7" presStyleCnt="8" custScaleX="93305">
        <dgm:presLayoutVars>
          <dgm:bulletEnabled val="1"/>
        </dgm:presLayoutVars>
      </dgm:prSet>
      <dgm:spPr/>
    </dgm:pt>
  </dgm:ptLst>
  <dgm:cxnLst>
    <dgm:cxn modelId="{D50F5101-7677-463F-A264-044B51416E52}" srcId="{0CF717C8-A286-42C0-B05E-95B57D9C3FC3}" destId="{518486BD-1CCF-4278-BF45-225838FDA8D8}" srcOrd="2" destOrd="0" parTransId="{C95BE880-60E6-4DD8-9B00-B0D58DAD4F46}" sibTransId="{90E90284-34AF-4641-A7EE-50EBD45C1305}"/>
    <dgm:cxn modelId="{E3DC6807-F526-475D-87D9-490A9E3F9728}" type="presOf" srcId="{65555CFF-BFAB-43A6-8A37-D6A63DAACEF7}" destId="{BC5BCBAC-F134-4F9F-BACE-F499F8E36EF8}" srcOrd="0" destOrd="0" presId="urn:microsoft.com/office/officeart/2005/8/layout/hProcess9"/>
    <dgm:cxn modelId="{118D8C1F-FF6F-4165-A3B4-FEA9BD248220}" srcId="{38ACA5F5-D991-4333-804D-0F64CF7C1289}" destId="{13EBA24C-3FB4-49F3-99A4-674608BB2B6C}" srcOrd="1" destOrd="0" parTransId="{DB188BDE-4AC2-4688-B92C-666873C64C8D}" sibTransId="{F9A55092-FEB6-4A65-8CF4-30F205085AA6}"/>
    <dgm:cxn modelId="{6F0EA423-19D9-47F9-9E48-94CD484A24F8}" srcId="{42E9C9CE-2A49-4FE7-B2FA-5C6B8B27CBED}" destId="{493E3C8B-DF04-4B55-8B9D-3FD066381ECB}" srcOrd="5" destOrd="0" parTransId="{9EEE8BDD-FFC0-45D9-B728-53E10F0F4D66}" sibTransId="{9972FBE6-2ECE-4AB0-B1D4-A86714F747D9}"/>
    <dgm:cxn modelId="{26568E29-B616-43D1-83A1-FACB5D7E9CE3}" srcId="{0DA75A70-C12E-4976-B578-5EFDFAE6DC21}" destId="{26B8C6CA-DB8D-4986-9B2A-4CB11D26BABC}" srcOrd="3" destOrd="0" parTransId="{87E9A8F2-8F86-4510-9834-C9529A206EA9}" sibTransId="{BD0F291C-A8EE-4E63-A914-EDE23D1FF76F}"/>
    <dgm:cxn modelId="{774ED12D-BA70-4058-9D87-B26E1809185B}" type="presOf" srcId="{2470C4A3-78B2-4899-937F-614F5313995B}" destId="{B76EF289-D9AF-4C6D-A026-D4FE29F5DCE7}" srcOrd="0" destOrd="3" presId="urn:microsoft.com/office/officeart/2005/8/layout/hProcess9"/>
    <dgm:cxn modelId="{70BB9B41-719A-4EA8-8BF2-4D9EEC1B6D00}" type="presOf" srcId="{1130BBC8-DDD4-4BA1-9C8D-A3EBADEE56C0}" destId="{6CCD3D47-EF0D-46A9-991E-9EC67EA2CBC0}" srcOrd="0" destOrd="0" presId="urn:microsoft.com/office/officeart/2005/8/layout/hProcess9"/>
    <dgm:cxn modelId="{4EBC7643-C690-4BAA-BE48-6E80B5E47054}" type="presOf" srcId="{0CF717C8-A286-42C0-B05E-95B57D9C3FC3}" destId="{D402057C-33B5-483E-BDF6-0582D0D3F6C5}" srcOrd="0" destOrd="0" presId="urn:microsoft.com/office/officeart/2005/8/layout/hProcess9"/>
    <dgm:cxn modelId="{2095DF64-E78B-41DA-8FFD-97FA2BEC1852}" srcId="{0DA75A70-C12E-4976-B578-5EFDFAE6DC21}" destId="{ECE4CBFF-399F-4C8F-B2C6-DA9EA516FC25}" srcOrd="0" destOrd="0" parTransId="{2CBE2A9F-85FD-4BEC-B207-B65574A8EFD0}" sibTransId="{D77D699F-BCFD-4087-B5EE-91F161647CDA}"/>
    <dgm:cxn modelId="{05BAB865-FAF7-4E4F-9C91-85E371E0F934}" srcId="{493E3C8B-DF04-4B55-8B9D-3FD066381ECB}" destId="{B6CC95E2-1DFD-4A64-AE55-68E9F0A0F7CD}" srcOrd="1" destOrd="0" parTransId="{7AEBEA22-FD2E-435F-AD53-296B9018B658}" sibTransId="{D4A1CCC2-31F2-4FB8-8F10-BA350249BF80}"/>
    <dgm:cxn modelId="{8D7E6467-0BDF-494B-8041-78CB0A875012}" srcId="{1130BBC8-DDD4-4BA1-9C8D-A3EBADEE56C0}" destId="{0424099A-96FE-415A-8A66-38B8667017B6}" srcOrd="3" destOrd="0" parTransId="{A5680940-C521-4674-B0D1-CD3EEFC69288}" sibTransId="{9A49290A-89C2-4114-AB67-91BF5C3A20F9}"/>
    <dgm:cxn modelId="{1CA7C147-953C-41F6-AACA-93D4D4E9D874}" srcId="{65555CFF-BFAB-43A6-8A37-D6A63DAACEF7}" destId="{8A3B3E45-4950-4E6E-A9B4-97F4266CFBAC}" srcOrd="2" destOrd="0" parTransId="{3E6B0891-7DC9-422A-AE85-1ED2BBAE1668}" sibTransId="{E94B91D4-9E36-4EFD-B2E1-A7D621ECD373}"/>
    <dgm:cxn modelId="{165C296A-7C64-47D8-BDB5-BEDE4FD3BAA1}" srcId="{0DA75A70-C12E-4976-B578-5EFDFAE6DC21}" destId="{9F177D39-A913-4798-BF09-97618ACFC712}" srcOrd="2" destOrd="0" parTransId="{55D4CD4E-224D-46D8-AA80-FF6C73B827B5}" sibTransId="{1B6AF244-E1F4-4994-958F-88963521C2A3}"/>
    <dgm:cxn modelId="{87BB4B4C-F18B-4AA1-BB84-14CB37A5583E}" srcId="{65555CFF-BFAB-43A6-8A37-D6A63DAACEF7}" destId="{6C63B2CF-3661-484D-B119-0C7A73755C3F}" srcOrd="0" destOrd="0" parTransId="{B84633AB-4CDA-431A-8348-D5C899B94386}" sibTransId="{496CFDCD-2B45-4BCE-8DC7-FA6C998D4A37}"/>
    <dgm:cxn modelId="{51F12D71-1076-47C3-BF41-05C89A77C926}" type="presOf" srcId="{26B8C6CA-DB8D-4986-9B2A-4CB11D26BABC}" destId="{EDDAEFF7-5667-477C-9721-3214CF0F5F71}" srcOrd="0" destOrd="4" presId="urn:microsoft.com/office/officeart/2005/8/layout/hProcess9"/>
    <dgm:cxn modelId="{9D984972-FDC3-44A3-879E-76852E574036}" type="presOf" srcId="{8A3B3E45-4950-4E6E-A9B4-97F4266CFBAC}" destId="{BC5BCBAC-F134-4F9F-BACE-F499F8E36EF8}" srcOrd="0" destOrd="3" presId="urn:microsoft.com/office/officeart/2005/8/layout/hProcess9"/>
    <dgm:cxn modelId="{D2B78273-5748-4798-9D11-86F9AED309AB}" type="presOf" srcId="{98EBDEC1-A8B2-412E-85DD-4AE9D93B8690}" destId="{BC5BCBAC-F134-4F9F-BACE-F499F8E36EF8}" srcOrd="0" destOrd="2" presId="urn:microsoft.com/office/officeart/2005/8/layout/hProcess9"/>
    <dgm:cxn modelId="{6C9B9653-D1AC-44AF-94DC-619117A2CAFE}" srcId="{1130BBC8-DDD4-4BA1-9C8D-A3EBADEE56C0}" destId="{89464111-9AD4-4B65-ADBD-2394E146547D}" srcOrd="2" destOrd="0" parTransId="{93415D9F-5FAC-4CE0-8E39-B5823EFB5A67}" sibTransId="{591A62E9-8CAA-48FE-BE69-24411515AD2C}"/>
    <dgm:cxn modelId="{F94DBB54-1E63-40D7-9974-85AF28BE9C90}" type="presOf" srcId="{0424099A-96FE-415A-8A66-38B8667017B6}" destId="{6CCD3D47-EF0D-46A9-991E-9EC67EA2CBC0}" srcOrd="0" destOrd="4" presId="urn:microsoft.com/office/officeart/2005/8/layout/hProcess9"/>
    <dgm:cxn modelId="{4D7D5956-6258-4C5B-92C6-E52CB3888AAD}" srcId="{42E9C9CE-2A49-4FE7-B2FA-5C6B8B27CBED}" destId="{1130BBC8-DDD4-4BA1-9C8D-A3EBADEE56C0}" srcOrd="7" destOrd="0" parTransId="{9ADBEE1C-424D-4466-9C9A-2029C6EBE16C}" sibTransId="{77416A9F-3D71-46A4-BDAA-238796D3707D}"/>
    <dgm:cxn modelId="{F6FC4178-7235-4EB1-9A59-585308C80822}" type="presOf" srcId="{38ACA5F5-D991-4333-804D-0F64CF7C1289}" destId="{B76EF289-D9AF-4C6D-A026-D4FE29F5DCE7}" srcOrd="0" destOrd="0" presId="urn:microsoft.com/office/officeart/2005/8/layout/hProcess9"/>
    <dgm:cxn modelId="{DAE25858-E097-42FB-9545-0CF90948DC94}" type="presOf" srcId="{711ECB79-01DA-45BE-83A0-5E9BF06E0B97}" destId="{5B7AE6D1-C0D7-4F54-BF40-3607D7776F6F}" srcOrd="0" destOrd="0" presId="urn:microsoft.com/office/officeart/2005/8/layout/hProcess9"/>
    <dgm:cxn modelId="{D0155A7B-A97A-4D4E-9704-DFE7C1F6618B}" srcId="{42E9C9CE-2A49-4FE7-B2FA-5C6B8B27CBED}" destId="{38ACA5F5-D991-4333-804D-0F64CF7C1289}" srcOrd="3" destOrd="0" parTransId="{33EE2065-F0CF-4BD9-8176-30C229F10E35}" sibTransId="{B0286853-BDE4-4B47-BAF0-E332280C8A8F}"/>
    <dgm:cxn modelId="{2082007D-971E-472E-A281-55DE289F3078}" type="presOf" srcId="{FB5A5CDC-F71F-45BD-9596-DDC5FC4307B0}" destId="{B76EF289-D9AF-4C6D-A026-D4FE29F5DCE7}" srcOrd="0" destOrd="1" presId="urn:microsoft.com/office/officeart/2005/8/layout/hProcess9"/>
    <dgm:cxn modelId="{60381B7D-7B80-4D50-BAC3-47D79AFD2EF8}" type="presOf" srcId="{9F177D39-A913-4798-BF09-97618ACFC712}" destId="{EDDAEFF7-5667-477C-9721-3214CF0F5F71}" srcOrd="0" destOrd="3" presId="urn:microsoft.com/office/officeart/2005/8/layout/hProcess9"/>
    <dgm:cxn modelId="{26B8977E-60DF-4551-BCA5-372AAC866821}" type="presOf" srcId="{406733A4-14BA-4A58-BFEF-800E8ED585AB}" destId="{6CCD3D47-EF0D-46A9-991E-9EC67EA2CBC0}" srcOrd="0" destOrd="1" presId="urn:microsoft.com/office/officeart/2005/8/layout/hProcess9"/>
    <dgm:cxn modelId="{7D9E3780-BD29-4A8C-9243-95E6E6DB459D}" type="presOf" srcId="{8CD44C99-853D-4961-B733-BD6BF32408F8}" destId="{5B7AE6D1-C0D7-4F54-BF40-3607D7776F6F}" srcOrd="0" destOrd="3" presId="urn:microsoft.com/office/officeart/2005/8/layout/hProcess9"/>
    <dgm:cxn modelId="{F6FA0381-78F8-4FCF-9066-DB90D8C03938}" type="presOf" srcId="{13EBA24C-3FB4-49F3-99A4-674608BB2B6C}" destId="{B76EF289-D9AF-4C6D-A026-D4FE29F5DCE7}" srcOrd="0" destOrd="2" presId="urn:microsoft.com/office/officeart/2005/8/layout/hProcess9"/>
    <dgm:cxn modelId="{5A646485-BFAC-4A02-B04A-8E1B30208D77}" type="presOf" srcId="{7546EA5A-9153-4594-BF62-CDEA631C50A0}" destId="{3E3E1318-A1F2-42D9-AB9B-471316C7251A}" srcOrd="0" destOrd="1" presId="urn:microsoft.com/office/officeart/2005/8/layout/hProcess9"/>
    <dgm:cxn modelId="{AAAAAB85-6AA5-48D4-B44F-0BB9A08AECBE}" srcId="{711ECB79-01DA-45BE-83A0-5E9BF06E0B97}" destId="{4A8354CE-3297-4BD4-AD86-C4B33242FD4C}" srcOrd="1" destOrd="0" parTransId="{C1D7A664-3997-4348-8D41-C36E1BBF8BE3}" sibTransId="{4CAFE000-658B-4946-82C2-14BD40C4F80A}"/>
    <dgm:cxn modelId="{AB35BA87-6605-4A53-8464-EB4F3F4CE102}" type="presOf" srcId="{6C63B2CF-3661-484D-B119-0C7A73755C3F}" destId="{BC5BCBAC-F134-4F9F-BACE-F499F8E36EF8}" srcOrd="0" destOrd="1" presId="urn:microsoft.com/office/officeart/2005/8/layout/hProcess9"/>
    <dgm:cxn modelId="{40A81988-21E3-4F86-B9E4-4B7AA7B84DFE}" type="presOf" srcId="{151F8C97-8F0A-4A6E-9237-A0B7C547AA7F}" destId="{3E3E1318-A1F2-42D9-AB9B-471316C7251A}" srcOrd="0" destOrd="2" presId="urn:microsoft.com/office/officeart/2005/8/layout/hProcess9"/>
    <dgm:cxn modelId="{1A461B88-4082-4E5B-B38B-2645A21E9283}" type="presOf" srcId="{42E9C9CE-2A49-4FE7-B2FA-5C6B8B27CBED}" destId="{BD1D4E3E-CE39-4998-BEA3-00381CB9B850}" srcOrd="0" destOrd="0" presId="urn:microsoft.com/office/officeart/2005/8/layout/hProcess9"/>
    <dgm:cxn modelId="{D0331889-32DE-4FD3-BCB7-7DC0D75A48F2}" type="presOf" srcId="{B3FE9760-9D03-4F64-B9B7-2CEA92CA629B}" destId="{3E3E1318-A1F2-42D9-AB9B-471316C7251A}" srcOrd="0" destOrd="0" presId="urn:microsoft.com/office/officeart/2005/8/layout/hProcess9"/>
    <dgm:cxn modelId="{7DD8038B-3FF2-4289-8652-F4BAAF83922B}" srcId="{38ACA5F5-D991-4333-804D-0F64CF7C1289}" destId="{FB5A5CDC-F71F-45BD-9596-DDC5FC4307B0}" srcOrd="0" destOrd="0" parTransId="{6D52F31E-AA8A-44AC-A66F-215A05E5BBB0}" sibTransId="{92A11FA9-87FD-4AA8-A552-0ECA8A36CF38}"/>
    <dgm:cxn modelId="{B6B28195-3D82-40F8-A572-236459AC493C}" srcId="{B3FE9760-9D03-4F64-B9B7-2CEA92CA629B}" destId="{151F8C97-8F0A-4A6E-9237-A0B7C547AA7F}" srcOrd="1" destOrd="0" parTransId="{66139CBA-8314-42BA-ACC5-AA641D44D2F2}" sibTransId="{81A79559-D397-4855-8F65-8AE9D077C833}"/>
    <dgm:cxn modelId="{A144F696-A64A-4A0F-B3E6-492B14D0210C}" srcId="{42E9C9CE-2A49-4FE7-B2FA-5C6B8B27CBED}" destId="{0DA75A70-C12E-4976-B578-5EFDFAE6DC21}" srcOrd="6" destOrd="0" parTransId="{23D1507D-BB63-408D-B603-64EEB849429F}" sibTransId="{81394B02-882A-4C15-89BC-2AFBA41233BF}"/>
    <dgm:cxn modelId="{272FCA9E-0199-4B6D-9B83-02DFF7FA4FF8}" srcId="{B3FE9760-9D03-4F64-B9B7-2CEA92CA629B}" destId="{7546EA5A-9153-4594-BF62-CDEA631C50A0}" srcOrd="0" destOrd="0" parTransId="{F36E6FD8-7B04-4749-BA68-171D83D1F5CF}" sibTransId="{A487FB42-F8B5-4E42-BC55-2E4646BBB358}"/>
    <dgm:cxn modelId="{C44002A0-D020-4FFD-BCAD-EB4F49CBF596}" type="presOf" srcId="{ECE4CBFF-399F-4C8F-B2C6-DA9EA516FC25}" destId="{EDDAEFF7-5667-477C-9721-3214CF0F5F71}" srcOrd="0" destOrd="1" presId="urn:microsoft.com/office/officeart/2005/8/layout/hProcess9"/>
    <dgm:cxn modelId="{8128D1A6-53F0-4DA3-9FC6-1D187F008A26}" type="presOf" srcId="{B6CC95E2-1DFD-4A64-AE55-68E9F0A0F7CD}" destId="{D13BD323-5E16-4B68-8831-7F49F4EC6497}" srcOrd="0" destOrd="2" presId="urn:microsoft.com/office/officeart/2005/8/layout/hProcess9"/>
    <dgm:cxn modelId="{89566DB5-3C4A-4EB1-84F4-03DA0E2A3C14}" srcId="{38ACA5F5-D991-4333-804D-0F64CF7C1289}" destId="{2470C4A3-78B2-4899-937F-614F5313995B}" srcOrd="2" destOrd="0" parTransId="{1C32239B-8528-43DE-A7D9-FF4B09D8277E}" sibTransId="{C2980B4B-584D-4230-AA8F-084B1040E084}"/>
    <dgm:cxn modelId="{3A9F7BB8-AA7E-4D20-8673-FA1AF68571AB}" type="presOf" srcId="{ADA26068-873F-46CA-9B59-CC20FD9A3018}" destId="{6CCD3D47-EF0D-46A9-991E-9EC67EA2CBC0}" srcOrd="0" destOrd="2" presId="urn:microsoft.com/office/officeart/2005/8/layout/hProcess9"/>
    <dgm:cxn modelId="{4C99C4B8-2604-4807-840F-3A716FC13F37}" type="presOf" srcId="{97BF6B3C-9778-45C4-A3EE-93AE4349F036}" destId="{D13BD323-5E16-4B68-8831-7F49F4EC6497}" srcOrd="0" destOrd="1" presId="urn:microsoft.com/office/officeart/2005/8/layout/hProcess9"/>
    <dgm:cxn modelId="{17B31EBA-5E0C-41DC-B447-CF1992CFFAE0}" srcId="{65555CFF-BFAB-43A6-8A37-D6A63DAACEF7}" destId="{98EBDEC1-A8B2-412E-85DD-4AE9D93B8690}" srcOrd="1" destOrd="0" parTransId="{EC904A83-24B5-4AD8-AA9A-45A1FD13B967}" sibTransId="{217B8E5E-834A-4213-AB61-675D20C2431E}"/>
    <dgm:cxn modelId="{FAE4F1BD-1D00-495B-BDCF-7C3B7B74CFC0}" srcId="{711ECB79-01DA-45BE-83A0-5E9BF06E0B97}" destId="{238D9C4F-ECE7-4798-90FD-1C6C76431A46}" srcOrd="0" destOrd="0" parTransId="{DB99284D-0B65-477A-B53B-99AC6145C0B9}" sibTransId="{E9426D58-AC24-43E2-97C8-D5D79D839EFD}"/>
    <dgm:cxn modelId="{A45521BF-2DCA-427F-90AA-3BF77F04E042}" type="presOf" srcId="{238D9C4F-ECE7-4798-90FD-1C6C76431A46}" destId="{5B7AE6D1-C0D7-4F54-BF40-3607D7776F6F}" srcOrd="0" destOrd="1" presId="urn:microsoft.com/office/officeart/2005/8/layout/hProcess9"/>
    <dgm:cxn modelId="{BAF91BC2-11F5-4579-A1D1-64FCC75A5AAB}" srcId="{42E9C9CE-2A49-4FE7-B2FA-5C6B8B27CBED}" destId="{711ECB79-01DA-45BE-83A0-5E9BF06E0B97}" srcOrd="2" destOrd="0" parTransId="{7F4EEA93-5510-4DBF-9CD1-C0E0B925DCFA}" sibTransId="{4BECE7FB-8EAA-4A66-8FF7-92344A65473C}"/>
    <dgm:cxn modelId="{2A3CBFC3-A400-4798-8C85-90BECA503B52}" type="presOf" srcId="{0DA75A70-C12E-4976-B578-5EFDFAE6DC21}" destId="{EDDAEFF7-5667-477C-9721-3214CF0F5F71}" srcOrd="0" destOrd="0" presId="urn:microsoft.com/office/officeart/2005/8/layout/hProcess9"/>
    <dgm:cxn modelId="{6A50F9CB-CBC9-49C5-AA54-ADD78A518667}" type="presOf" srcId="{BB5C8A0D-49FD-430F-A03F-217271EC62A1}" destId="{D402057C-33B5-483E-BDF6-0582D0D3F6C5}" srcOrd="0" destOrd="2" presId="urn:microsoft.com/office/officeart/2005/8/layout/hProcess9"/>
    <dgm:cxn modelId="{6217F5CE-ADFB-4C08-A1CE-0D3BDCD63AFF}" srcId="{1130BBC8-DDD4-4BA1-9C8D-A3EBADEE56C0}" destId="{ADA26068-873F-46CA-9B59-CC20FD9A3018}" srcOrd="1" destOrd="0" parTransId="{15A297BF-8D4F-43A2-8FFD-97F179539836}" sibTransId="{EA7D7FF5-23BD-4098-BCAF-471653BB896C}"/>
    <dgm:cxn modelId="{D85745D1-11F7-4E45-BBE8-9BAE39477770}" srcId="{493E3C8B-DF04-4B55-8B9D-3FD066381ECB}" destId="{97BF6B3C-9778-45C4-A3EE-93AE4349F036}" srcOrd="0" destOrd="0" parTransId="{4D78D37D-FF90-41BC-AC85-F162BA60F5FE}" sibTransId="{4E1333EF-F723-4A40-9A78-8549A9931218}"/>
    <dgm:cxn modelId="{97A2BBD1-C0CD-41F7-9B92-FC3A95C07FC9}" srcId="{1130BBC8-DDD4-4BA1-9C8D-A3EBADEE56C0}" destId="{406733A4-14BA-4A58-BFEF-800E8ED585AB}" srcOrd="0" destOrd="0" parTransId="{34009C1F-05D1-4571-8104-77082B466E02}" sibTransId="{CA32D58F-A0AE-4906-B8E6-25C09B0A30D4}"/>
    <dgm:cxn modelId="{916B82D3-2E5B-481A-9881-8FB3741B34A4}" srcId="{42E9C9CE-2A49-4FE7-B2FA-5C6B8B27CBED}" destId="{B3FE9760-9D03-4F64-B9B7-2CEA92CA629B}" srcOrd="1" destOrd="0" parTransId="{51EE0C5C-0BD1-4FA2-A4D6-6138760B9F1B}" sibTransId="{CDE5D51A-45A3-4F49-A5CB-FBB5BC0C9DD2}"/>
    <dgm:cxn modelId="{4108E1DB-D2B1-4970-8B0D-84458AC80EF7}" type="presOf" srcId="{4A8354CE-3297-4BD4-AD86-C4B33242FD4C}" destId="{5B7AE6D1-C0D7-4F54-BF40-3607D7776F6F}" srcOrd="0" destOrd="2" presId="urn:microsoft.com/office/officeart/2005/8/layout/hProcess9"/>
    <dgm:cxn modelId="{FE3A95E0-818E-497A-80A9-1C3362531207}" type="presOf" srcId="{518486BD-1CCF-4278-BF45-225838FDA8D8}" destId="{D402057C-33B5-483E-BDF6-0582D0D3F6C5}" srcOrd="0" destOrd="3" presId="urn:microsoft.com/office/officeart/2005/8/layout/hProcess9"/>
    <dgm:cxn modelId="{6B1E9FE0-5B0E-459F-84CA-CAE712628F19}" type="presOf" srcId="{89464111-9AD4-4B65-ADBD-2394E146547D}" destId="{6CCD3D47-EF0D-46A9-991E-9EC67EA2CBC0}" srcOrd="0" destOrd="3" presId="urn:microsoft.com/office/officeart/2005/8/layout/hProcess9"/>
    <dgm:cxn modelId="{80EE3EE7-C6F9-4130-95E9-A5F79AF125D1}" srcId="{42E9C9CE-2A49-4FE7-B2FA-5C6B8B27CBED}" destId="{0CF717C8-A286-42C0-B05E-95B57D9C3FC3}" srcOrd="0" destOrd="0" parTransId="{B0EC2505-3836-4ADB-8D73-C98AFD4F8BF9}" sibTransId="{FBAB5C4F-F332-4647-A1DA-58CE789D1556}"/>
    <dgm:cxn modelId="{C2D64AE7-B94C-4F1B-85AE-2A369AD18BAD}" srcId="{42E9C9CE-2A49-4FE7-B2FA-5C6B8B27CBED}" destId="{65555CFF-BFAB-43A6-8A37-D6A63DAACEF7}" srcOrd="4" destOrd="0" parTransId="{5FBBC210-07F0-4091-BA21-F4C7152E8BC4}" sibTransId="{DAA3FAA0-D102-4090-9B83-1671209DC3B9}"/>
    <dgm:cxn modelId="{1E3FFEEA-35CA-4E36-8797-3F69DFEC515C}" srcId="{0CF717C8-A286-42C0-B05E-95B57D9C3FC3}" destId="{BB5C8A0D-49FD-430F-A03F-217271EC62A1}" srcOrd="1" destOrd="0" parTransId="{E81F6BCB-EA2C-4436-BD8D-BEB92C3D5659}" sibTransId="{0A17753D-5C05-44D4-8AB8-C5D8B44E0D33}"/>
    <dgm:cxn modelId="{7EACE5EB-D40E-469E-A10B-99F5D555A1FC}" type="presOf" srcId="{6E958F7B-0E9B-48B7-B98F-EC38B17A9756}" destId="{EDDAEFF7-5667-477C-9721-3214CF0F5F71}" srcOrd="0" destOrd="2" presId="urn:microsoft.com/office/officeart/2005/8/layout/hProcess9"/>
    <dgm:cxn modelId="{58F1ACEF-D60C-4C9F-9CA7-EAE1D7FBD47E}" srcId="{0CF717C8-A286-42C0-B05E-95B57D9C3FC3}" destId="{8C1F4975-0189-40B6-A485-5EBCC0513DA6}" srcOrd="0" destOrd="0" parTransId="{3A6C06F9-2D07-4FCB-A989-DCBE715303EC}" sibTransId="{DA2DF2B7-40DA-442A-AC98-58A8ABE06948}"/>
    <dgm:cxn modelId="{B7C9BAEF-573E-467C-B1F5-7E97CBB5B749}" type="presOf" srcId="{493E3C8B-DF04-4B55-8B9D-3FD066381ECB}" destId="{D13BD323-5E16-4B68-8831-7F49F4EC6497}" srcOrd="0" destOrd="0" presId="urn:microsoft.com/office/officeart/2005/8/layout/hProcess9"/>
    <dgm:cxn modelId="{720ED3F2-EDEA-4AEC-8CCD-C02FF6DF3AC2}" srcId="{0DA75A70-C12E-4976-B578-5EFDFAE6DC21}" destId="{6E958F7B-0E9B-48B7-B98F-EC38B17A9756}" srcOrd="1" destOrd="0" parTransId="{2A66383B-D6E9-4529-8D86-659F0CE9D421}" sibTransId="{19AD2F56-E7F8-4CD0-A096-B725F8E3EE2D}"/>
    <dgm:cxn modelId="{90B693F7-3605-48F8-AF11-BEA531B3439D}" type="presOf" srcId="{8C1F4975-0189-40B6-A485-5EBCC0513DA6}" destId="{D402057C-33B5-483E-BDF6-0582D0D3F6C5}" srcOrd="0" destOrd="1" presId="urn:microsoft.com/office/officeart/2005/8/layout/hProcess9"/>
    <dgm:cxn modelId="{74F0E0F7-3100-43EA-A27F-23FA7BEFC7A3}" srcId="{711ECB79-01DA-45BE-83A0-5E9BF06E0B97}" destId="{8CD44C99-853D-4961-B733-BD6BF32408F8}" srcOrd="2" destOrd="0" parTransId="{4D9ED76A-5D43-4880-AD50-F4DA11D534AC}" sibTransId="{BC9671E3-0CFC-4620-BE17-4769C978ED67}"/>
    <dgm:cxn modelId="{A189CEBF-3781-4E3E-BE1A-5C829CEDE0C6}" type="presParOf" srcId="{BD1D4E3E-CE39-4998-BEA3-00381CB9B850}" destId="{02DBFFA5-B36D-427B-AC12-3F37616259E4}" srcOrd="0" destOrd="0" presId="urn:microsoft.com/office/officeart/2005/8/layout/hProcess9"/>
    <dgm:cxn modelId="{8B03B125-73CF-477D-9F69-03ABE84CDB09}" type="presParOf" srcId="{BD1D4E3E-CE39-4998-BEA3-00381CB9B850}" destId="{01575F1B-A99B-4643-A4FE-6189BCC93D4B}" srcOrd="1" destOrd="0" presId="urn:microsoft.com/office/officeart/2005/8/layout/hProcess9"/>
    <dgm:cxn modelId="{5192DF10-EFB4-48A2-8610-59D77DB4CF45}" type="presParOf" srcId="{01575F1B-A99B-4643-A4FE-6189BCC93D4B}" destId="{D402057C-33B5-483E-BDF6-0582D0D3F6C5}" srcOrd="0" destOrd="0" presId="urn:microsoft.com/office/officeart/2005/8/layout/hProcess9"/>
    <dgm:cxn modelId="{2ADAC6AC-A4F0-4320-A0DB-E8FB780BB5CD}" type="presParOf" srcId="{01575F1B-A99B-4643-A4FE-6189BCC93D4B}" destId="{2746D0DE-B502-4897-8714-9D26144656C0}" srcOrd="1" destOrd="0" presId="urn:microsoft.com/office/officeart/2005/8/layout/hProcess9"/>
    <dgm:cxn modelId="{45B4AC54-5647-4062-95A4-B47E34D3E863}" type="presParOf" srcId="{01575F1B-A99B-4643-A4FE-6189BCC93D4B}" destId="{3E3E1318-A1F2-42D9-AB9B-471316C7251A}" srcOrd="2" destOrd="0" presId="urn:microsoft.com/office/officeart/2005/8/layout/hProcess9"/>
    <dgm:cxn modelId="{3ABB1BDE-8822-4CB7-B1C2-A909C6893CC0}" type="presParOf" srcId="{01575F1B-A99B-4643-A4FE-6189BCC93D4B}" destId="{CF500865-8C3B-45CE-82AF-F74C54DA4523}" srcOrd="3" destOrd="0" presId="urn:microsoft.com/office/officeart/2005/8/layout/hProcess9"/>
    <dgm:cxn modelId="{1BB7C4A6-1D4D-4A30-B2ED-EF6832E6BE17}" type="presParOf" srcId="{01575F1B-A99B-4643-A4FE-6189BCC93D4B}" destId="{5B7AE6D1-C0D7-4F54-BF40-3607D7776F6F}" srcOrd="4" destOrd="0" presId="urn:microsoft.com/office/officeart/2005/8/layout/hProcess9"/>
    <dgm:cxn modelId="{0FE0646F-6A0C-405D-8B91-1847815B14AB}" type="presParOf" srcId="{01575F1B-A99B-4643-A4FE-6189BCC93D4B}" destId="{FC8F900C-7EBE-4136-93DD-B298F90165EA}" srcOrd="5" destOrd="0" presId="urn:microsoft.com/office/officeart/2005/8/layout/hProcess9"/>
    <dgm:cxn modelId="{A351829E-3E00-4EAF-B975-85FEF5267FCA}" type="presParOf" srcId="{01575F1B-A99B-4643-A4FE-6189BCC93D4B}" destId="{B76EF289-D9AF-4C6D-A026-D4FE29F5DCE7}" srcOrd="6" destOrd="0" presId="urn:microsoft.com/office/officeart/2005/8/layout/hProcess9"/>
    <dgm:cxn modelId="{E577F2CE-DF62-453C-A967-DF7CDC59BDAF}" type="presParOf" srcId="{01575F1B-A99B-4643-A4FE-6189BCC93D4B}" destId="{47CA0358-678A-4A30-935D-FECDA9B7AA86}" srcOrd="7" destOrd="0" presId="urn:microsoft.com/office/officeart/2005/8/layout/hProcess9"/>
    <dgm:cxn modelId="{D9D8EBDB-0270-4EF4-88B9-135359B9DE20}" type="presParOf" srcId="{01575F1B-A99B-4643-A4FE-6189BCC93D4B}" destId="{BC5BCBAC-F134-4F9F-BACE-F499F8E36EF8}" srcOrd="8" destOrd="0" presId="urn:microsoft.com/office/officeart/2005/8/layout/hProcess9"/>
    <dgm:cxn modelId="{8BF6419E-2B19-4BD9-9076-8DEF7AF91F8E}" type="presParOf" srcId="{01575F1B-A99B-4643-A4FE-6189BCC93D4B}" destId="{C78C1C04-968A-4D2A-BF57-D31DEF6CAC41}" srcOrd="9" destOrd="0" presId="urn:microsoft.com/office/officeart/2005/8/layout/hProcess9"/>
    <dgm:cxn modelId="{85F5D5A6-AADC-40E4-BD04-06AF9CC51253}" type="presParOf" srcId="{01575F1B-A99B-4643-A4FE-6189BCC93D4B}" destId="{D13BD323-5E16-4B68-8831-7F49F4EC6497}" srcOrd="10" destOrd="0" presId="urn:microsoft.com/office/officeart/2005/8/layout/hProcess9"/>
    <dgm:cxn modelId="{AF2FDA2F-D5B4-4085-944F-C6B2D1AD7C0C}" type="presParOf" srcId="{01575F1B-A99B-4643-A4FE-6189BCC93D4B}" destId="{A18F29A9-7786-462D-A4AC-C83E9FA742D7}" srcOrd="11" destOrd="0" presId="urn:microsoft.com/office/officeart/2005/8/layout/hProcess9"/>
    <dgm:cxn modelId="{AA6D0B49-1821-47A0-B089-7ACA7AA2F1E0}" type="presParOf" srcId="{01575F1B-A99B-4643-A4FE-6189BCC93D4B}" destId="{EDDAEFF7-5667-477C-9721-3214CF0F5F71}" srcOrd="12" destOrd="0" presId="urn:microsoft.com/office/officeart/2005/8/layout/hProcess9"/>
    <dgm:cxn modelId="{908D4B3E-0C28-43FA-AB95-8648D3EB9FAF}" type="presParOf" srcId="{01575F1B-A99B-4643-A4FE-6189BCC93D4B}" destId="{41AAEC19-02BB-4D0F-AF0A-8DDE04062F90}" srcOrd="13" destOrd="0" presId="urn:microsoft.com/office/officeart/2005/8/layout/hProcess9"/>
    <dgm:cxn modelId="{B852A5E8-406A-4ED8-84FA-D1B6211D2FC9}" type="presParOf" srcId="{01575F1B-A99B-4643-A4FE-6189BCC93D4B}" destId="{6CCD3D47-EF0D-46A9-991E-9EC67EA2CBC0}"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D02B7-C14F-4DE0-9B78-657C113A59F7}">
      <dsp:nvSpPr>
        <dsp:cNvPr id="0" name=""/>
        <dsp:cNvSpPr/>
      </dsp:nvSpPr>
      <dsp:spPr>
        <a:xfrm rot="16200000">
          <a:off x="-633847" y="638389"/>
          <a:ext cx="3071283" cy="1794504"/>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1. Respond to climate change, an escalating health threat in the 21st century.</a:t>
          </a:r>
        </a:p>
      </dsp:txBody>
      <dsp:txXfrm rot="5400000">
        <a:off x="4542" y="614257"/>
        <a:ext cx="1794504" cy="1842769"/>
      </dsp:txXfrm>
    </dsp:sp>
    <dsp:sp modelId="{D76D1C0A-4CC6-4C74-B03B-16141DEA63AF}">
      <dsp:nvSpPr>
        <dsp:cNvPr id="0" name=""/>
        <dsp:cNvSpPr/>
      </dsp:nvSpPr>
      <dsp:spPr>
        <a:xfrm rot="16200000">
          <a:off x="1295245" y="638389"/>
          <a:ext cx="3071283" cy="1794504"/>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2. Address health determinants and the root causes of ill health in key policies across sectors.</a:t>
          </a:r>
        </a:p>
      </dsp:txBody>
      <dsp:txXfrm rot="5400000">
        <a:off x="1933634" y="614257"/>
        <a:ext cx="1794504" cy="1842769"/>
      </dsp:txXfrm>
    </dsp:sp>
    <dsp:sp modelId="{07AB5F51-65AA-469E-B423-713063488FC2}">
      <dsp:nvSpPr>
        <dsp:cNvPr id="0" name=""/>
        <dsp:cNvSpPr/>
      </dsp:nvSpPr>
      <dsp:spPr>
        <a:xfrm rot="16200000">
          <a:off x="3224337" y="638389"/>
          <a:ext cx="3071283" cy="1794504"/>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3. Advance the primary health care approach and essential health system capacities for universal health coverage.</a:t>
          </a:r>
        </a:p>
      </dsp:txBody>
      <dsp:txXfrm rot="5400000">
        <a:off x="3862726" y="614257"/>
        <a:ext cx="1794504" cy="1842769"/>
      </dsp:txXfrm>
    </dsp:sp>
    <dsp:sp modelId="{044426DC-3823-4614-B374-B576EA3B3EE5}">
      <dsp:nvSpPr>
        <dsp:cNvPr id="0" name=""/>
        <dsp:cNvSpPr/>
      </dsp:nvSpPr>
      <dsp:spPr>
        <a:xfrm rot="16200000">
          <a:off x="5153429" y="638389"/>
          <a:ext cx="3071283" cy="1794504"/>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4. Improve health service coverage and financial protection to address inequity and gender inequalities.</a:t>
          </a:r>
        </a:p>
      </dsp:txBody>
      <dsp:txXfrm rot="5400000">
        <a:off x="5791818" y="614257"/>
        <a:ext cx="1794504" cy="1842769"/>
      </dsp:txXfrm>
    </dsp:sp>
    <dsp:sp modelId="{BF8FA2B3-13A0-4A01-B988-E03B4F5DF22A}">
      <dsp:nvSpPr>
        <dsp:cNvPr id="0" name=""/>
        <dsp:cNvSpPr/>
      </dsp:nvSpPr>
      <dsp:spPr>
        <a:xfrm rot="16200000">
          <a:off x="7082521" y="638389"/>
          <a:ext cx="3071283" cy="1794504"/>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5. Prevent, mitigate and prepare for risks to health from all hazards.</a:t>
          </a:r>
        </a:p>
      </dsp:txBody>
      <dsp:txXfrm rot="5400000">
        <a:off x="7720910" y="614257"/>
        <a:ext cx="1794504" cy="1842769"/>
      </dsp:txXfrm>
    </dsp:sp>
    <dsp:sp modelId="{83905C83-C1A6-49DB-A040-82E81446CC0F}">
      <dsp:nvSpPr>
        <dsp:cNvPr id="0" name=""/>
        <dsp:cNvSpPr/>
      </dsp:nvSpPr>
      <dsp:spPr>
        <a:xfrm rot="16200000">
          <a:off x="9011614" y="638389"/>
          <a:ext cx="3071283" cy="1794504"/>
        </a:xfrm>
        <a:prstGeom prst="flowChartManualOperati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en-US" sz="1600" kern="1200" dirty="0"/>
            <a:t>6. Rapidly detect and sustain an effective response to all health emergencies.</a:t>
          </a:r>
        </a:p>
      </dsp:txBody>
      <dsp:txXfrm rot="5400000">
        <a:off x="9650003" y="614257"/>
        <a:ext cx="1794504" cy="184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C6E7-28F1-4B66-9D62-DE98C48C93E8}">
      <dsp:nvSpPr>
        <dsp:cNvPr id="0" name=""/>
        <dsp:cNvSpPr/>
      </dsp:nvSpPr>
      <dsp:spPr>
        <a:xfrm>
          <a:off x="2832523" y="1439610"/>
          <a:ext cx="1829808" cy="1582857"/>
        </a:xfrm>
        <a:prstGeom prst="hexagon">
          <a:avLst>
            <a:gd name="adj" fmla="val 28570"/>
            <a:gd name="vf" fmla="val 11547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b="1" kern="1200" dirty="0">
            <a:solidFill>
              <a:srgbClr val="0070C0"/>
            </a:solidFill>
            <a:latin typeface="Aptos" panose="02110004020202020204"/>
            <a:ea typeface="+mn-ea"/>
            <a:cs typeface="+mn-cs"/>
          </a:endParaRPr>
        </a:p>
      </dsp:txBody>
      <dsp:txXfrm>
        <a:off x="3135748" y="1701912"/>
        <a:ext cx="1223358" cy="1058253"/>
      </dsp:txXfrm>
    </dsp:sp>
    <dsp:sp modelId="{D971D63A-DAB1-4819-A5AA-1FFF1F3E7B1E}">
      <dsp:nvSpPr>
        <dsp:cNvPr id="0" name=""/>
        <dsp:cNvSpPr/>
      </dsp:nvSpPr>
      <dsp:spPr>
        <a:xfrm>
          <a:off x="3978334" y="682320"/>
          <a:ext cx="690381" cy="594854"/>
        </a:xfrm>
        <a:prstGeom prst="hexagon">
          <a:avLst>
            <a:gd name="adj" fmla="val 28900"/>
            <a:gd name="vf" fmla="val 115470"/>
          </a:avLst>
        </a:prstGeom>
        <a:solidFill>
          <a:srgbClr val="A02B9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4874397-11AB-4E74-A5BC-E033AEDB8D8A}">
      <dsp:nvSpPr>
        <dsp:cNvPr id="0" name=""/>
        <dsp:cNvSpPr/>
      </dsp:nvSpPr>
      <dsp:spPr>
        <a:xfrm>
          <a:off x="2862632" y="0"/>
          <a:ext cx="1776400" cy="1297256"/>
        </a:xfrm>
        <a:prstGeom prst="hexagon">
          <a:avLst>
            <a:gd name="adj" fmla="val 28570"/>
            <a:gd name="vf" fmla="val 115470"/>
          </a:avLst>
        </a:prstGeom>
        <a:solidFill>
          <a:srgbClr val="A02B93">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a:solidFill>
                <a:sysClr val="window" lastClr="FFFFFF"/>
              </a:solidFill>
              <a:latin typeface="Aptos" panose="02110004020202020204"/>
              <a:ea typeface="+mn-ea"/>
              <a:cs typeface="Calibri" panose="020F0502020204030204" pitchFamily="34" charset="0"/>
            </a:rPr>
            <a:t>Inadequacy in policy, regulations, governance &amp; financing </a:t>
          </a:r>
          <a:endParaRPr lang="en-US" sz="1400" b="1" kern="1200" dirty="0">
            <a:solidFill>
              <a:sysClr val="window" lastClr="FFFFFF"/>
            </a:solidFill>
            <a:latin typeface="Aptos" panose="02110004020202020204"/>
            <a:ea typeface="+mn-ea"/>
            <a:cs typeface="+mn-cs"/>
          </a:endParaRPr>
        </a:p>
      </dsp:txBody>
      <dsp:txXfrm>
        <a:off x="3134207" y="198324"/>
        <a:ext cx="1233250" cy="900608"/>
      </dsp:txXfrm>
    </dsp:sp>
    <dsp:sp modelId="{705F41DE-B946-46C2-A397-648FE55D65D8}">
      <dsp:nvSpPr>
        <dsp:cNvPr id="0" name=""/>
        <dsp:cNvSpPr/>
      </dsp:nvSpPr>
      <dsp:spPr>
        <a:xfrm>
          <a:off x="4784063" y="1794381"/>
          <a:ext cx="690381" cy="594854"/>
        </a:xfrm>
        <a:prstGeom prst="hexagon">
          <a:avLst>
            <a:gd name="adj" fmla="val 28900"/>
            <a:gd name="vf" fmla="val 115470"/>
          </a:avLst>
        </a:prstGeom>
        <a:solidFill>
          <a:srgbClr val="A02B9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847147C-0FB0-49F1-8D35-E8AB458021ED}">
      <dsp:nvSpPr>
        <dsp:cNvPr id="0" name=""/>
        <dsp:cNvSpPr/>
      </dsp:nvSpPr>
      <dsp:spPr>
        <a:xfrm>
          <a:off x="4316368" y="797899"/>
          <a:ext cx="1619385" cy="1297256"/>
        </a:xfrm>
        <a:prstGeom prst="hexagon">
          <a:avLst>
            <a:gd name="adj" fmla="val 28570"/>
            <a:gd name="vf" fmla="val 115470"/>
          </a:avLst>
        </a:prstGeom>
        <a:solidFill>
          <a:srgbClr val="A02B93">
            <a:hueOff val="-2430430"/>
            <a:satOff val="-165"/>
            <a:lumOff val="392"/>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a:solidFill>
                <a:sysClr val="window" lastClr="FFFFFF"/>
              </a:solidFill>
              <a:latin typeface="Aptos" panose="02110004020202020204"/>
              <a:ea typeface="+mn-ea"/>
              <a:cs typeface="Calibri" panose="020F0502020204030204" pitchFamily="34" charset="0"/>
            </a:rPr>
            <a:t>Insufficient supply of blood products </a:t>
          </a:r>
          <a:endParaRPr lang="en-US" sz="1400" b="1" kern="1200" dirty="0">
            <a:solidFill>
              <a:sysClr val="window" lastClr="FFFFFF"/>
            </a:solidFill>
            <a:latin typeface="Aptos" panose="02110004020202020204"/>
            <a:ea typeface="+mn-ea"/>
            <a:cs typeface="+mn-cs"/>
          </a:endParaRPr>
        </a:p>
      </dsp:txBody>
      <dsp:txXfrm>
        <a:off x="4574859" y="1004971"/>
        <a:ext cx="1102403" cy="883112"/>
      </dsp:txXfrm>
    </dsp:sp>
    <dsp:sp modelId="{69465B00-BC6B-4BD9-B090-01C64DEBB742}">
      <dsp:nvSpPr>
        <dsp:cNvPr id="0" name=""/>
        <dsp:cNvSpPr/>
      </dsp:nvSpPr>
      <dsp:spPr>
        <a:xfrm>
          <a:off x="4224352" y="3049690"/>
          <a:ext cx="690381" cy="594854"/>
        </a:xfrm>
        <a:prstGeom prst="hexagon">
          <a:avLst>
            <a:gd name="adj" fmla="val 28900"/>
            <a:gd name="vf" fmla="val 115470"/>
          </a:avLst>
        </a:prstGeom>
        <a:solidFill>
          <a:srgbClr val="A02B9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F0B1E9B-87D8-44A7-BAB8-DA4BBA523B20}">
      <dsp:nvSpPr>
        <dsp:cNvPr id="0" name=""/>
        <dsp:cNvSpPr/>
      </dsp:nvSpPr>
      <dsp:spPr>
        <a:xfrm>
          <a:off x="4625921" y="2299409"/>
          <a:ext cx="1728385" cy="1297256"/>
        </a:xfrm>
        <a:prstGeom prst="hexagon">
          <a:avLst>
            <a:gd name="adj" fmla="val 28570"/>
            <a:gd name="vf" fmla="val 115470"/>
          </a:avLst>
        </a:prstGeom>
        <a:solidFill>
          <a:srgbClr val="A02B93">
            <a:hueOff val="-4860860"/>
            <a:satOff val="-330"/>
            <a:lumOff val="784"/>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a:solidFill>
                <a:sysClr val="window" lastClr="FFFFFF"/>
              </a:solidFill>
              <a:latin typeface="Aptos" panose="02110004020202020204"/>
              <a:ea typeface="+mn-ea"/>
              <a:cs typeface="Calibri" panose="020F0502020204030204" pitchFamily="34" charset="0"/>
            </a:rPr>
            <a:t>Deficiencies in safety, effectiveness and quality</a:t>
          </a:r>
          <a:endParaRPr lang="en-US" sz="1400" b="1" kern="1200" dirty="0">
            <a:solidFill>
              <a:sysClr val="window" lastClr="FFFFFF"/>
            </a:solidFill>
            <a:latin typeface="Aptos" panose="02110004020202020204"/>
            <a:ea typeface="+mn-ea"/>
            <a:cs typeface="+mn-cs"/>
          </a:endParaRPr>
        </a:p>
      </dsp:txBody>
      <dsp:txXfrm>
        <a:off x="4893495" y="2500239"/>
        <a:ext cx="1193237" cy="895596"/>
      </dsp:txXfrm>
    </dsp:sp>
    <dsp:sp modelId="{5E0AC3C5-BBE3-4AC9-BDFE-3CE19248BF0E}">
      <dsp:nvSpPr>
        <dsp:cNvPr id="0" name=""/>
        <dsp:cNvSpPr/>
      </dsp:nvSpPr>
      <dsp:spPr>
        <a:xfrm>
          <a:off x="2835928" y="3179996"/>
          <a:ext cx="690381" cy="594854"/>
        </a:xfrm>
        <a:prstGeom prst="hexagon">
          <a:avLst>
            <a:gd name="adj" fmla="val 28900"/>
            <a:gd name="vf" fmla="val 115470"/>
          </a:avLst>
        </a:prstGeom>
        <a:solidFill>
          <a:srgbClr val="A02B9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3601052-299E-461F-B3B4-A848D0CEB654}">
      <dsp:nvSpPr>
        <dsp:cNvPr id="0" name=""/>
        <dsp:cNvSpPr/>
      </dsp:nvSpPr>
      <dsp:spPr>
        <a:xfrm>
          <a:off x="2762854" y="3165269"/>
          <a:ext cx="1975955" cy="1297256"/>
        </a:xfrm>
        <a:prstGeom prst="hexagon">
          <a:avLst>
            <a:gd name="adj" fmla="val 28570"/>
            <a:gd name="vf" fmla="val 115470"/>
          </a:avLst>
        </a:prstGeom>
        <a:solidFill>
          <a:srgbClr val="A02B93">
            <a:hueOff val="-7291290"/>
            <a:satOff val="-496"/>
            <a:lumOff val="1177"/>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a:solidFill>
                <a:sysClr val="window" lastClr="FFFFFF"/>
              </a:solidFill>
              <a:latin typeface="Aptos" panose="02110004020202020204"/>
              <a:ea typeface="+mn-ea"/>
              <a:cs typeface="Calibri" panose="020F0502020204030204" pitchFamily="34" charset="0"/>
            </a:rPr>
            <a:t>Lack of availability of PDMPs</a:t>
          </a:r>
          <a:endParaRPr lang="en-US" sz="1400" b="1" kern="1200" dirty="0">
            <a:solidFill>
              <a:sysClr val="window" lastClr="FFFFFF"/>
            </a:solidFill>
            <a:latin typeface="Aptos" panose="02110004020202020204"/>
            <a:ea typeface="+mn-ea"/>
            <a:cs typeface="+mn-cs"/>
          </a:endParaRPr>
        </a:p>
      </dsp:txBody>
      <dsp:txXfrm>
        <a:off x="3051059" y="3354482"/>
        <a:ext cx="1399545" cy="918830"/>
      </dsp:txXfrm>
    </dsp:sp>
    <dsp:sp modelId="{72DDFE3E-3D7C-4338-83C8-BCE54F946CB2}">
      <dsp:nvSpPr>
        <dsp:cNvPr id="0" name=""/>
        <dsp:cNvSpPr/>
      </dsp:nvSpPr>
      <dsp:spPr>
        <a:xfrm>
          <a:off x="2017005" y="2068380"/>
          <a:ext cx="690381" cy="594854"/>
        </a:xfrm>
        <a:prstGeom prst="hexagon">
          <a:avLst>
            <a:gd name="adj" fmla="val 28900"/>
            <a:gd name="vf" fmla="val 115470"/>
          </a:avLst>
        </a:prstGeom>
        <a:solidFill>
          <a:srgbClr val="A02B9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1B199E9-85E4-444F-B097-C0F874415C52}">
      <dsp:nvSpPr>
        <dsp:cNvPr id="0" name=""/>
        <dsp:cNvSpPr/>
      </dsp:nvSpPr>
      <dsp:spPr>
        <a:xfrm>
          <a:off x="1527781" y="2367370"/>
          <a:ext cx="1682875" cy="1297256"/>
        </a:xfrm>
        <a:prstGeom prst="hexagon">
          <a:avLst>
            <a:gd name="adj" fmla="val 28570"/>
            <a:gd name="vf" fmla="val 115470"/>
          </a:avLst>
        </a:prstGeom>
        <a:solidFill>
          <a:srgbClr val="A02B93">
            <a:hueOff val="-9721720"/>
            <a:satOff val="-661"/>
            <a:lumOff val="1569"/>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a:solidFill>
                <a:sysClr val="window" lastClr="FFFFFF"/>
              </a:solidFill>
              <a:latin typeface="Aptos" panose="02110004020202020204"/>
              <a:ea typeface="+mn-ea"/>
              <a:cs typeface="Calibri" panose="020F0502020204030204" pitchFamily="34" charset="0"/>
            </a:rPr>
            <a:t>Sub-optimal clinical practices</a:t>
          </a:r>
          <a:endParaRPr lang="en-US" sz="1400" b="1" kern="1200" dirty="0">
            <a:solidFill>
              <a:sysClr val="window" lastClr="FFFFFF"/>
            </a:solidFill>
            <a:latin typeface="Aptos" panose="02110004020202020204"/>
            <a:ea typeface="+mn-ea"/>
            <a:cs typeface="+mn-cs"/>
          </a:endParaRPr>
        </a:p>
      </dsp:txBody>
      <dsp:txXfrm>
        <a:off x="1791563" y="2570708"/>
        <a:ext cx="1155311" cy="890580"/>
      </dsp:txXfrm>
    </dsp:sp>
    <dsp:sp modelId="{E6324191-5093-435A-A344-635698808585}">
      <dsp:nvSpPr>
        <dsp:cNvPr id="0" name=""/>
        <dsp:cNvSpPr/>
      </dsp:nvSpPr>
      <dsp:spPr>
        <a:xfrm>
          <a:off x="1550574" y="796114"/>
          <a:ext cx="1637290" cy="1297256"/>
        </a:xfrm>
        <a:prstGeom prst="hexagon">
          <a:avLst>
            <a:gd name="adj" fmla="val 28570"/>
            <a:gd name="vf" fmla="val 115470"/>
          </a:avLst>
        </a:prstGeom>
        <a:solidFill>
          <a:srgbClr val="A02B93">
            <a:hueOff val="-12152150"/>
            <a:satOff val="-826"/>
            <a:lumOff val="1961"/>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a:solidFill>
                <a:sysClr val="window" lastClr="FFFFFF"/>
              </a:solidFill>
              <a:latin typeface="Aptos" panose="02110004020202020204"/>
              <a:ea typeface="+mn-ea"/>
              <a:cs typeface="Calibri" panose="020F0502020204030204" pitchFamily="34" charset="0"/>
            </a:rPr>
            <a:t>Poor access to blood during emergency</a:t>
          </a:r>
          <a:endParaRPr lang="en-US" sz="1400" b="1" kern="1200" dirty="0">
            <a:solidFill>
              <a:sysClr val="window" lastClr="FFFFFF"/>
            </a:solidFill>
            <a:latin typeface="Aptos" panose="02110004020202020204"/>
            <a:ea typeface="+mn-ea"/>
            <a:cs typeface="+mn-cs"/>
          </a:endParaRPr>
        </a:p>
      </dsp:txBody>
      <dsp:txXfrm>
        <a:off x="1810557" y="1002103"/>
        <a:ext cx="1117324" cy="885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C5FE4-179B-4477-98B5-A7F3C04E086A}">
      <dsp:nvSpPr>
        <dsp:cNvPr id="0" name=""/>
        <dsp:cNvSpPr/>
      </dsp:nvSpPr>
      <dsp:spPr>
        <a:xfrm>
          <a:off x="107563" y="1540"/>
          <a:ext cx="3532932" cy="2296388"/>
        </a:xfrm>
        <a:prstGeom prst="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a:solidFill>
                <a:schemeClr val="tx1"/>
              </a:solidFill>
            </a:rPr>
            <a:t>(7) to </a:t>
          </a:r>
          <a:r>
            <a:rPr lang="en-US" sz="1500" b="1" u="sng" kern="1200">
              <a:solidFill>
                <a:schemeClr val="tx1"/>
              </a:solidFill>
            </a:rPr>
            <a:t>designate authorities </a:t>
          </a:r>
          <a:r>
            <a:rPr lang="en-US" sz="1500" b="0" kern="1200">
              <a:solidFill>
                <a:schemeClr val="tx1"/>
              </a:solidFill>
            </a:rPr>
            <a:t>and </a:t>
          </a:r>
          <a:r>
            <a:rPr lang="en-US" sz="1500" b="1" u="sng" kern="1200">
              <a:solidFill>
                <a:schemeClr val="tx1"/>
              </a:solidFill>
            </a:rPr>
            <a:t>improve capacities to provide governance</a:t>
          </a:r>
          <a:r>
            <a:rPr lang="en-US" sz="1500" b="1" kern="1200">
              <a:solidFill>
                <a:schemeClr val="tx1"/>
              </a:solidFill>
            </a:rPr>
            <a:t> </a:t>
          </a:r>
          <a:r>
            <a:rPr lang="en-US" sz="1500" b="0" kern="1200">
              <a:solidFill>
                <a:schemeClr val="tx1"/>
              </a:solidFill>
            </a:rPr>
            <a:t>and implementation of donation and transplantation activities in their jurisdictions;</a:t>
          </a:r>
          <a:endParaRPr lang="en-US" sz="1500" b="0" kern="1200" dirty="0">
            <a:solidFill>
              <a:schemeClr val="tx1"/>
            </a:solidFill>
          </a:endParaRPr>
        </a:p>
      </dsp:txBody>
      <dsp:txXfrm>
        <a:off x="107563" y="1540"/>
        <a:ext cx="3532932" cy="2296388"/>
      </dsp:txXfrm>
    </dsp:sp>
    <dsp:sp modelId="{59FC0A7F-7AA4-4907-9C9C-FE9327841956}">
      <dsp:nvSpPr>
        <dsp:cNvPr id="0" name=""/>
        <dsp:cNvSpPr/>
      </dsp:nvSpPr>
      <dsp:spPr>
        <a:xfrm>
          <a:off x="3996158" y="1540"/>
          <a:ext cx="3532932" cy="2296388"/>
        </a:xfrm>
        <a:prstGeom prst="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dirty="0">
              <a:solidFill>
                <a:schemeClr val="tx1"/>
              </a:solidFill>
            </a:rPr>
            <a:t>(8) to ensure that donation and transplantation activities take place in </a:t>
          </a:r>
          <a:r>
            <a:rPr lang="en-US" sz="1500" b="1" u="sng" kern="1200" dirty="0" err="1">
              <a:solidFill>
                <a:schemeClr val="tx1"/>
              </a:solidFill>
            </a:rPr>
            <a:t>centres</a:t>
          </a:r>
          <a:r>
            <a:rPr lang="en-US" sz="1500" b="1" u="sng" kern="1200" dirty="0">
              <a:solidFill>
                <a:schemeClr val="tx1"/>
              </a:solidFill>
            </a:rPr>
            <a:t> specifically authorized, accredited or registered</a:t>
          </a:r>
          <a:r>
            <a:rPr lang="en-US" sz="1500" b="0" kern="1200" dirty="0">
              <a:solidFill>
                <a:schemeClr val="tx1"/>
              </a:solidFill>
            </a:rPr>
            <a:t>, and establish </a:t>
          </a:r>
          <a:r>
            <a:rPr lang="en-US" sz="1500" b="1" u="sng" kern="1200" dirty="0">
              <a:solidFill>
                <a:schemeClr val="tx1"/>
              </a:solidFill>
            </a:rPr>
            <a:t>control measures</a:t>
          </a:r>
          <a:r>
            <a:rPr lang="en-US" sz="1500" b="0" kern="1200" dirty="0">
              <a:solidFill>
                <a:schemeClr val="tx1"/>
              </a:solidFill>
            </a:rPr>
            <a:t>, such as </a:t>
          </a:r>
          <a:r>
            <a:rPr lang="en-US" sz="1500" b="1" u="sng" kern="1200" dirty="0">
              <a:solidFill>
                <a:schemeClr val="tx1"/>
              </a:solidFill>
            </a:rPr>
            <a:t>periodic or risk-based inspections</a:t>
          </a:r>
          <a:r>
            <a:rPr lang="en-US" sz="1500" b="0" kern="1200" dirty="0">
              <a:solidFill>
                <a:schemeClr val="tx1"/>
              </a:solidFill>
            </a:rPr>
            <a:t> and the </a:t>
          </a:r>
          <a:r>
            <a:rPr lang="en-US" sz="1500" b="1" u="sng" kern="1200" dirty="0">
              <a:solidFill>
                <a:schemeClr val="tx1"/>
              </a:solidFill>
            </a:rPr>
            <a:t>collection and timely reporting of data </a:t>
          </a:r>
          <a:r>
            <a:rPr lang="en-US" sz="1500" b="0" kern="1200" dirty="0">
              <a:solidFill>
                <a:schemeClr val="tx1"/>
              </a:solidFill>
            </a:rPr>
            <a:t>on every donation and transplant procedure, including transplants carried out on residents in other jurisdictions;</a:t>
          </a:r>
        </a:p>
      </dsp:txBody>
      <dsp:txXfrm>
        <a:off x="3996158" y="1540"/>
        <a:ext cx="3532932" cy="2296388"/>
      </dsp:txXfrm>
    </dsp:sp>
    <dsp:sp modelId="{E002770C-1074-49C0-94AC-B20F63D78AA7}">
      <dsp:nvSpPr>
        <dsp:cNvPr id="0" name=""/>
        <dsp:cNvSpPr/>
      </dsp:nvSpPr>
      <dsp:spPr>
        <a:xfrm>
          <a:off x="7884752" y="1540"/>
          <a:ext cx="3532932" cy="2296388"/>
        </a:xfrm>
        <a:prstGeom prst="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dirty="0">
              <a:solidFill>
                <a:schemeClr val="tx1"/>
              </a:solidFill>
            </a:rPr>
            <a:t>(9) </a:t>
          </a:r>
          <a:r>
            <a:rPr lang="en-US" sz="1500" b="1" u="sng" kern="1200" dirty="0">
              <a:solidFill>
                <a:schemeClr val="tx1"/>
              </a:solidFill>
            </a:rPr>
            <a:t>to promote the safety and efficacy </a:t>
          </a:r>
          <a:r>
            <a:rPr lang="en-US" sz="1500" b="0" kern="1200" dirty="0">
              <a:solidFill>
                <a:schemeClr val="tx1"/>
              </a:solidFill>
            </a:rPr>
            <a:t>of transplantation by collecting </a:t>
          </a:r>
          <a:r>
            <a:rPr lang="en-US" sz="1500" b="1" u="sng" kern="1200" dirty="0">
              <a:solidFill>
                <a:schemeClr val="tx1"/>
              </a:solidFill>
            </a:rPr>
            <a:t>data on the outcomes</a:t>
          </a:r>
          <a:r>
            <a:rPr lang="en-US" sz="1500" b="0" kern="1200" dirty="0">
              <a:solidFill>
                <a:schemeClr val="tx1"/>
              </a:solidFill>
            </a:rPr>
            <a:t> of recipients and living donors, </a:t>
          </a:r>
          <a:r>
            <a:rPr lang="en-US" sz="1500" b="1" u="sng" kern="1200" dirty="0">
              <a:solidFill>
                <a:schemeClr val="tx1"/>
              </a:solidFill>
            </a:rPr>
            <a:t>conducting biovigilance and relevant surveillance</a:t>
          </a:r>
          <a:r>
            <a:rPr lang="en-US" sz="1500" b="0" kern="1200" dirty="0">
              <a:solidFill>
                <a:schemeClr val="tx1"/>
              </a:solidFill>
            </a:rPr>
            <a:t>, ensuring </a:t>
          </a:r>
          <a:r>
            <a:rPr lang="en-US" sz="1500" b="1" u="sng" kern="1200" dirty="0">
              <a:solidFill>
                <a:schemeClr val="tx1"/>
              </a:solidFill>
            </a:rPr>
            <a:t>capacity to trace </a:t>
          </a:r>
          <a:r>
            <a:rPr lang="en-US" sz="1500" b="0" kern="1200" dirty="0">
              <a:solidFill>
                <a:schemeClr val="tx1"/>
              </a:solidFill>
            </a:rPr>
            <a:t>cells, tissues and organs from donor to recipient, and vice versa, and encouraging the use of </a:t>
          </a:r>
          <a:r>
            <a:rPr lang="en-US" sz="1500" b="1" u="sng" kern="1200" dirty="0">
              <a:solidFill>
                <a:schemeClr val="tx1"/>
              </a:solidFill>
            </a:rPr>
            <a:t>globally consistent coding systems </a:t>
          </a:r>
          <a:r>
            <a:rPr lang="en-US" sz="1500" b="0" kern="1200" dirty="0">
              <a:solidFill>
                <a:schemeClr val="tx1"/>
              </a:solidFill>
            </a:rPr>
            <a:t>for human cells, tissues and organs;</a:t>
          </a:r>
        </a:p>
      </dsp:txBody>
      <dsp:txXfrm>
        <a:off x="7884752" y="1540"/>
        <a:ext cx="3532932" cy="2296388"/>
      </dsp:txXfrm>
    </dsp:sp>
    <dsp:sp modelId="{303E4B08-83E0-4F91-A914-418091ABC812}">
      <dsp:nvSpPr>
        <dsp:cNvPr id="0" name=""/>
        <dsp:cNvSpPr/>
      </dsp:nvSpPr>
      <dsp:spPr>
        <a:xfrm>
          <a:off x="2051860" y="2653590"/>
          <a:ext cx="3532932" cy="2296388"/>
        </a:xfrm>
        <a:prstGeom prst="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a:solidFill>
                <a:schemeClr val="tx1"/>
              </a:solidFill>
            </a:rPr>
            <a:t>(10) to consider including donation and transplantation in national and regional </a:t>
          </a:r>
          <a:r>
            <a:rPr lang="en-US" sz="1500" b="1" u="sng" kern="1200">
              <a:solidFill>
                <a:schemeClr val="tx1"/>
              </a:solidFill>
            </a:rPr>
            <a:t>preparedness plans </a:t>
          </a:r>
          <a:r>
            <a:rPr lang="en-US" sz="1500" b="0" kern="1200">
              <a:solidFill>
                <a:schemeClr val="tx1"/>
              </a:solidFill>
            </a:rPr>
            <a:t>designed to increase the resilience of health care systems and to facilitate an effective response to transplant needs in the </a:t>
          </a:r>
          <a:r>
            <a:rPr lang="en-US" sz="1500" b="1" u="sng" kern="1200">
              <a:solidFill>
                <a:schemeClr val="tx1"/>
              </a:solidFill>
            </a:rPr>
            <a:t>event of crisis</a:t>
          </a:r>
          <a:r>
            <a:rPr lang="en-US" sz="1500" b="0" kern="1200">
              <a:solidFill>
                <a:schemeClr val="tx1"/>
              </a:solidFill>
            </a:rPr>
            <a:t>;</a:t>
          </a:r>
          <a:endParaRPr lang="en-US" sz="1500" b="0" kern="1200" dirty="0">
            <a:solidFill>
              <a:schemeClr val="tx1"/>
            </a:solidFill>
          </a:endParaRPr>
        </a:p>
      </dsp:txBody>
      <dsp:txXfrm>
        <a:off x="2051860" y="2653590"/>
        <a:ext cx="3532932" cy="2296388"/>
      </dsp:txXfrm>
    </dsp:sp>
    <dsp:sp modelId="{784672D7-0902-4AD8-899F-471013A09017}">
      <dsp:nvSpPr>
        <dsp:cNvPr id="0" name=""/>
        <dsp:cNvSpPr/>
      </dsp:nvSpPr>
      <dsp:spPr>
        <a:xfrm>
          <a:off x="5940455" y="2653590"/>
          <a:ext cx="3532932" cy="2296388"/>
        </a:xfrm>
        <a:prstGeom prst="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kern="1200">
              <a:solidFill>
                <a:schemeClr val="tx1"/>
              </a:solidFill>
            </a:rPr>
            <a:t>(13) to implement </a:t>
          </a:r>
          <a:r>
            <a:rPr lang="en-US" sz="1500" b="1" u="sng" kern="1200">
              <a:solidFill>
                <a:schemeClr val="tx1"/>
              </a:solidFill>
            </a:rPr>
            <a:t>regulatory frameworks applicable to innovative therapies </a:t>
          </a:r>
          <a:r>
            <a:rPr lang="en-US" sz="1500" b="0" kern="1200">
              <a:solidFill>
                <a:schemeClr val="tx1"/>
              </a:solidFill>
            </a:rPr>
            <a:t>developed from substantially manipulated cells, tissues and organs that ensure the protection of donors and recipients, and that pursue equity in access to these novel therapies and sustainable health care systems;</a:t>
          </a:r>
          <a:endParaRPr lang="en-US" sz="1500" b="0" kern="1200" dirty="0">
            <a:solidFill>
              <a:schemeClr val="tx1"/>
            </a:solidFill>
          </a:endParaRPr>
        </a:p>
      </dsp:txBody>
      <dsp:txXfrm>
        <a:off x="5940455" y="2653590"/>
        <a:ext cx="3532932" cy="2296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A3133-B66E-4FCA-B885-C2BC324A5698}">
      <dsp:nvSpPr>
        <dsp:cNvPr id="0" name=""/>
        <dsp:cNvSpPr/>
      </dsp:nvSpPr>
      <dsp:spPr>
        <a:xfrm>
          <a:off x="6641677" y="3646888"/>
          <a:ext cx="4327817" cy="1831083"/>
        </a:xfrm>
        <a:prstGeom prst="roundRect">
          <a:avLst>
            <a:gd name="adj" fmla="val 10000"/>
          </a:avLst>
        </a:prstGeom>
        <a:solidFill>
          <a:schemeClr val="lt1">
            <a:alpha val="90000"/>
            <a:hueOff val="0"/>
            <a:satOff val="0"/>
            <a:lumOff val="0"/>
            <a:alphaOff val="0"/>
          </a:schemeClr>
        </a:solidFill>
        <a:ln w="1905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a:ea typeface="Calibri"/>
              <a:cs typeface="Calibri"/>
            </a:rPr>
            <a:t>Novel products and treatments that are developed from human cells, tissues and organs</a:t>
          </a:r>
        </a:p>
        <a:p>
          <a:pPr marL="114300" lvl="1" indent="-114300" algn="l" defTabSz="622300">
            <a:lnSpc>
              <a:spcPct val="90000"/>
            </a:lnSpc>
            <a:spcBef>
              <a:spcPct val="0"/>
            </a:spcBef>
            <a:spcAft>
              <a:spcPct val="15000"/>
            </a:spcAft>
            <a:buChar char="•"/>
          </a:pPr>
          <a:r>
            <a:rPr lang="en-US" sz="1400" kern="1200" dirty="0">
              <a:latin typeface="Calibri"/>
              <a:cs typeface="Calibri"/>
            </a:rPr>
            <a:t>Provide reference guidance to MS on the diagnosis of death by neurological and by circulatory criteria</a:t>
          </a:r>
          <a:endParaRPr lang="en-US" sz="1400" kern="1200" dirty="0">
            <a:latin typeface="Calibri"/>
            <a:ea typeface="Calibri"/>
            <a:cs typeface="Calibri"/>
          </a:endParaRPr>
        </a:p>
      </dsp:txBody>
      <dsp:txXfrm>
        <a:off x="7980245" y="4144882"/>
        <a:ext cx="2949026" cy="1292866"/>
      </dsp:txXfrm>
    </dsp:sp>
    <dsp:sp modelId="{820D5794-1089-48F6-B8AB-38847CCFBD27}">
      <dsp:nvSpPr>
        <dsp:cNvPr id="0" name=""/>
        <dsp:cNvSpPr/>
      </dsp:nvSpPr>
      <dsp:spPr>
        <a:xfrm>
          <a:off x="931261" y="3637763"/>
          <a:ext cx="4327817" cy="1830998"/>
        </a:xfrm>
        <a:prstGeom prst="roundRect">
          <a:avLst>
            <a:gd name="adj" fmla="val 10000"/>
          </a:avLst>
        </a:prstGeom>
        <a:solidFill>
          <a:schemeClr val="lt1">
            <a:alpha val="90000"/>
            <a:hueOff val="0"/>
            <a:satOff val="0"/>
            <a:lumOff val="0"/>
            <a:alphaOff val="0"/>
          </a:schemeClr>
        </a:solidFill>
        <a:ln w="1905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b="0" kern="1200" dirty="0">
              <a:latin typeface="Calibri"/>
              <a:ea typeface="Calibri"/>
              <a:cs typeface="Calibri"/>
            </a:rPr>
            <a:t>For consideration by the 79th WHA, through EB158 (2026) </a:t>
          </a:r>
        </a:p>
        <a:p>
          <a:pPr marL="114300" lvl="1" indent="-114300" algn="l" defTabSz="622300" rtl="0">
            <a:lnSpc>
              <a:spcPct val="90000"/>
            </a:lnSpc>
            <a:spcBef>
              <a:spcPct val="0"/>
            </a:spcBef>
            <a:spcAft>
              <a:spcPct val="15000"/>
            </a:spcAft>
            <a:buChar char="•"/>
          </a:pPr>
          <a:r>
            <a:rPr lang="en-US" sz="1400" b="0" kern="1200" dirty="0">
              <a:latin typeface="Calibri"/>
              <a:ea typeface="Calibri"/>
              <a:cs typeface="Calibri"/>
            </a:rPr>
            <a:t>Establish an expert committee to assist in developing and implementing the global strategy</a:t>
          </a:r>
          <a:endParaRPr lang="en-US" sz="1400" b="0" kern="1200" dirty="0">
            <a:latin typeface="Calibri"/>
            <a:ea typeface="Calibri Light" panose="020F0302020204030204"/>
            <a:cs typeface="Calibri Light" panose="020F0302020204030204"/>
          </a:endParaRPr>
        </a:p>
      </dsp:txBody>
      <dsp:txXfrm>
        <a:off x="971482" y="4135734"/>
        <a:ext cx="2949030" cy="1292807"/>
      </dsp:txXfrm>
    </dsp:sp>
    <dsp:sp modelId="{09BF4CFA-16D4-4B7E-9E7B-2260C25144D3}">
      <dsp:nvSpPr>
        <dsp:cNvPr id="0" name=""/>
        <dsp:cNvSpPr/>
      </dsp:nvSpPr>
      <dsp:spPr>
        <a:xfrm>
          <a:off x="6622179" y="236596"/>
          <a:ext cx="4355020" cy="1842423"/>
        </a:xfrm>
        <a:prstGeom prst="roundRect">
          <a:avLst>
            <a:gd name="adj" fmla="val 10000"/>
          </a:avLst>
        </a:prstGeom>
        <a:solidFill>
          <a:schemeClr val="lt1">
            <a:alpha val="90000"/>
            <a:hueOff val="0"/>
            <a:satOff val="0"/>
            <a:lumOff val="0"/>
            <a:alphaOff val="0"/>
          </a:schemeClr>
        </a:solidFill>
        <a:ln w="190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36000" rIns="0" bIns="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latin typeface="Calibri"/>
              <a:ea typeface="Calibri"/>
              <a:cs typeface="Calibri"/>
            </a:rPr>
            <a:t>Strengthen regulatory capacity to effectively oversee donation and transplantation practices</a:t>
          </a:r>
          <a:endParaRPr lang="en-US" sz="1400" kern="1200" dirty="0">
            <a:latin typeface="Calibri"/>
            <a:ea typeface="Calibri Light" panose="020F0302020204030204"/>
            <a:cs typeface="Calibri Light" panose="020F0302020204030204"/>
          </a:endParaRPr>
        </a:p>
        <a:p>
          <a:pPr marL="114300" lvl="1" indent="-114300" algn="l" defTabSz="622300">
            <a:lnSpc>
              <a:spcPct val="90000"/>
            </a:lnSpc>
            <a:spcBef>
              <a:spcPct val="0"/>
            </a:spcBef>
            <a:spcAft>
              <a:spcPct val="15000"/>
            </a:spcAft>
            <a:buChar char="•"/>
          </a:pPr>
          <a:r>
            <a:rPr lang="en-US" sz="1400" kern="1200" dirty="0">
              <a:latin typeface="Calibri"/>
              <a:ea typeface="Calibri"/>
              <a:cs typeface="Calibri"/>
            </a:rPr>
            <a:t>Monitoring and evaluating transplantation program performance and donor and recipient outcomes </a:t>
          </a:r>
        </a:p>
      </dsp:txBody>
      <dsp:txXfrm>
        <a:off x="7969157" y="277068"/>
        <a:ext cx="2967570" cy="1300873"/>
      </dsp:txXfrm>
    </dsp:sp>
    <dsp:sp modelId="{82905D72-4657-4BF6-9BB3-921A9C4775A2}">
      <dsp:nvSpPr>
        <dsp:cNvPr id="0" name=""/>
        <dsp:cNvSpPr/>
      </dsp:nvSpPr>
      <dsp:spPr>
        <a:xfrm>
          <a:off x="945413" y="-34037"/>
          <a:ext cx="4354810" cy="238369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Calibri"/>
              <a:ea typeface="Calibri"/>
              <a:cs typeface="Calibri"/>
            </a:rPr>
            <a:t>Developing national legislation &amp; regulations</a:t>
          </a:r>
          <a:endParaRPr lang="en-US" sz="1400" kern="1200" dirty="0">
            <a:latin typeface="Calibri"/>
            <a:ea typeface="Calibri Light" panose="020F0302020204030204"/>
            <a:cs typeface="Calibri Light" panose="020F0302020204030204"/>
          </a:endParaRPr>
        </a:p>
        <a:p>
          <a:pPr marL="114300" lvl="1" indent="-114300" algn="l" defTabSz="622300" rtl="0">
            <a:lnSpc>
              <a:spcPct val="90000"/>
            </a:lnSpc>
            <a:spcBef>
              <a:spcPct val="0"/>
            </a:spcBef>
            <a:spcAft>
              <a:spcPct val="15000"/>
            </a:spcAft>
            <a:buChar char="•"/>
          </a:pPr>
          <a:r>
            <a:rPr lang="en-US" sz="1400" kern="1200" dirty="0">
              <a:latin typeface="Calibri"/>
              <a:ea typeface="Calibri"/>
              <a:cs typeface="Calibri"/>
            </a:rPr>
            <a:t>Assessing transplantation needs</a:t>
          </a:r>
          <a:endParaRPr lang="en-US" sz="1400" kern="1200" dirty="0">
            <a:latin typeface="Calibri"/>
            <a:ea typeface="Calibri Light" panose="020F0302020204030204"/>
            <a:cs typeface="Calibri Light" panose="020F0302020204030204"/>
          </a:endParaRPr>
        </a:p>
        <a:p>
          <a:pPr marL="114300" lvl="1" indent="-114300" algn="l" defTabSz="622300" rtl="0">
            <a:lnSpc>
              <a:spcPct val="90000"/>
            </a:lnSpc>
            <a:spcBef>
              <a:spcPct val="0"/>
            </a:spcBef>
            <a:spcAft>
              <a:spcPct val="15000"/>
            </a:spcAft>
            <a:buChar char="•"/>
          </a:pPr>
          <a:r>
            <a:rPr lang="en-US" sz="1400" kern="1200" dirty="0">
              <a:latin typeface="Calibri"/>
              <a:ea typeface="Calibri"/>
              <a:cs typeface="Calibri"/>
            </a:rPr>
            <a:t>Establishing or strengthening national authorities</a:t>
          </a:r>
          <a:endParaRPr lang="en-US" sz="1400" kern="1200" dirty="0">
            <a:latin typeface="Calibri"/>
            <a:ea typeface="Calibri Light" panose="020F0302020204030204"/>
            <a:cs typeface="Calibri Light" panose="020F0302020204030204"/>
          </a:endParaRPr>
        </a:p>
        <a:p>
          <a:pPr marL="114300" lvl="1" indent="-114300" algn="l" defTabSz="622300" rtl="0">
            <a:lnSpc>
              <a:spcPct val="90000"/>
            </a:lnSpc>
            <a:spcBef>
              <a:spcPct val="0"/>
            </a:spcBef>
            <a:spcAft>
              <a:spcPct val="15000"/>
            </a:spcAft>
            <a:buChar char="•"/>
          </a:pPr>
          <a:r>
            <a:rPr lang="en-US" sz="1400" kern="1200" dirty="0">
              <a:latin typeface="Calibri"/>
              <a:ea typeface="Calibri"/>
              <a:cs typeface="Calibri"/>
            </a:rPr>
            <a:t>Improving capacities to increase the availability of CTO</a:t>
          </a:r>
          <a:endParaRPr lang="en-US" sz="1400" kern="1200" dirty="0">
            <a:latin typeface="Calibri"/>
            <a:ea typeface="Calibri Light" panose="020F0302020204030204"/>
            <a:cs typeface="Calibri Light" panose="020F0302020204030204"/>
          </a:endParaRPr>
        </a:p>
        <a:p>
          <a:pPr marL="114300" lvl="1" indent="-114300" algn="l" defTabSz="622300" rtl="0">
            <a:lnSpc>
              <a:spcPct val="90000"/>
            </a:lnSpc>
            <a:spcBef>
              <a:spcPct val="0"/>
            </a:spcBef>
            <a:spcAft>
              <a:spcPct val="15000"/>
            </a:spcAft>
            <a:buChar char="•"/>
          </a:pPr>
          <a:r>
            <a:rPr lang="en-US" sz="1400" kern="1200" dirty="0">
              <a:latin typeface="Calibri"/>
              <a:cs typeface="Calibri Light" panose="020F0302020204030204"/>
            </a:rPr>
            <a:t>Implementing ethical, effective and safe transplant programs</a:t>
          </a:r>
          <a:endParaRPr lang="en-US" sz="1400" kern="1200" dirty="0">
            <a:latin typeface="Calibri"/>
            <a:ea typeface="Calibri Light" panose="020F0302020204030204"/>
            <a:cs typeface="Calibri Light" panose="020F0302020204030204"/>
          </a:endParaRPr>
        </a:p>
      </dsp:txBody>
      <dsp:txXfrm>
        <a:off x="997775" y="18325"/>
        <a:ext cx="2943643" cy="1683044"/>
      </dsp:txXfrm>
    </dsp:sp>
    <dsp:sp modelId="{56727046-C359-4FCF-8426-839286806CB2}">
      <dsp:nvSpPr>
        <dsp:cNvPr id="0" name=""/>
        <dsp:cNvSpPr/>
      </dsp:nvSpPr>
      <dsp:spPr>
        <a:xfrm>
          <a:off x="3692160" y="371464"/>
          <a:ext cx="2297087" cy="2297087"/>
        </a:xfrm>
        <a:prstGeom prst="pieWedg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rtl="0">
            <a:lnSpc>
              <a:spcPct val="90000"/>
            </a:lnSpc>
            <a:spcBef>
              <a:spcPct val="0"/>
            </a:spcBef>
            <a:spcAft>
              <a:spcPct val="35000"/>
            </a:spcAft>
            <a:buNone/>
          </a:pPr>
          <a:r>
            <a:rPr lang="en-US" sz="2300" b="1" kern="1200" dirty="0">
              <a:latin typeface="Calibri"/>
              <a:ea typeface="Calibri"/>
              <a:cs typeface="Calibri"/>
            </a:rPr>
            <a:t>Technical assistance to MS </a:t>
          </a:r>
          <a:endParaRPr lang="en-US" sz="2300" b="1" kern="1200" dirty="0">
            <a:latin typeface="Calibri"/>
            <a:ea typeface="Ebrima"/>
            <a:cs typeface="Ebrima"/>
          </a:endParaRPr>
        </a:p>
      </dsp:txBody>
      <dsp:txXfrm>
        <a:off x="4364961" y="1044265"/>
        <a:ext cx="1624286" cy="1624286"/>
      </dsp:txXfrm>
    </dsp:sp>
    <dsp:sp modelId="{1385F076-4231-438F-ACDA-53CEB864F43C}">
      <dsp:nvSpPr>
        <dsp:cNvPr id="0" name=""/>
        <dsp:cNvSpPr/>
      </dsp:nvSpPr>
      <dsp:spPr>
        <a:xfrm rot="5400000">
          <a:off x="6095349" y="371464"/>
          <a:ext cx="2297087" cy="2297087"/>
        </a:xfrm>
        <a:prstGeom prst="pieWedge">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rtl="0">
            <a:lnSpc>
              <a:spcPct val="90000"/>
            </a:lnSpc>
            <a:spcBef>
              <a:spcPct val="0"/>
            </a:spcBef>
            <a:spcAft>
              <a:spcPct val="35000"/>
            </a:spcAft>
            <a:buNone/>
          </a:pPr>
          <a:r>
            <a:rPr lang="en-US" sz="2300" b="1" kern="1200" dirty="0">
              <a:latin typeface="Calibri"/>
              <a:ea typeface="Calibri"/>
              <a:cs typeface="Calibri"/>
            </a:rPr>
            <a:t>Capacity building &amp; Guidance </a:t>
          </a:r>
          <a:endParaRPr lang="en-US" sz="2300" b="1" kern="1200" dirty="0">
            <a:latin typeface="Calibri"/>
            <a:ea typeface="Calibri"/>
            <a:cs typeface="Arial"/>
          </a:endParaRPr>
        </a:p>
      </dsp:txBody>
      <dsp:txXfrm rot="-5400000">
        <a:off x="6095349" y="1044265"/>
        <a:ext cx="1624286" cy="1624286"/>
      </dsp:txXfrm>
    </dsp:sp>
    <dsp:sp modelId="{0567A142-216C-4237-9847-CA44FBFA49E3}">
      <dsp:nvSpPr>
        <dsp:cNvPr id="0" name=""/>
        <dsp:cNvSpPr/>
      </dsp:nvSpPr>
      <dsp:spPr>
        <a:xfrm rot="10800000">
          <a:off x="6095349" y="2774653"/>
          <a:ext cx="2297087" cy="2297087"/>
        </a:xfrm>
        <a:prstGeom prst="pieWedge">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rtl="0">
            <a:lnSpc>
              <a:spcPct val="90000"/>
            </a:lnSpc>
            <a:spcBef>
              <a:spcPct val="0"/>
            </a:spcBef>
            <a:spcAft>
              <a:spcPct val="35000"/>
            </a:spcAft>
            <a:buNone/>
          </a:pPr>
          <a:r>
            <a:rPr lang="en-US" sz="2300" b="1" kern="1200" dirty="0">
              <a:latin typeface="Calibri"/>
              <a:ea typeface="Calibri"/>
              <a:cs typeface="Calibri"/>
            </a:rPr>
            <a:t>WHO Guiding Principles</a:t>
          </a:r>
          <a:r>
            <a:rPr lang="en-US" sz="2300" kern="1200" dirty="0">
              <a:latin typeface="Calibri"/>
              <a:ea typeface="Calibri"/>
              <a:cs typeface="Calibri"/>
            </a:rPr>
            <a:t> </a:t>
          </a:r>
          <a:r>
            <a:rPr lang="en-US" sz="1400" kern="1200" dirty="0">
              <a:latin typeface="Calibri"/>
              <a:ea typeface="Calibri"/>
              <a:cs typeface="Calibri"/>
            </a:rPr>
            <a:t>on Human Cell, Tissue and Organ Transplantation </a:t>
          </a:r>
          <a:endParaRPr lang="en-US" sz="2000" kern="1200" dirty="0">
            <a:latin typeface="Calibri"/>
            <a:ea typeface="Calibri"/>
            <a:cs typeface="Calibri"/>
          </a:endParaRPr>
        </a:p>
      </dsp:txBody>
      <dsp:txXfrm rot="10800000">
        <a:off x="6095349" y="2774653"/>
        <a:ext cx="1624286" cy="1624286"/>
      </dsp:txXfrm>
    </dsp:sp>
    <dsp:sp modelId="{4D81C01B-B0E4-4EE0-A917-657205E88A56}">
      <dsp:nvSpPr>
        <dsp:cNvPr id="0" name=""/>
        <dsp:cNvSpPr/>
      </dsp:nvSpPr>
      <dsp:spPr>
        <a:xfrm rot="16200000">
          <a:off x="3692160" y="2774653"/>
          <a:ext cx="2297087" cy="2297087"/>
        </a:xfrm>
        <a:prstGeom prst="pieWedge">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l" defTabSz="1022350" rtl="0">
            <a:lnSpc>
              <a:spcPct val="90000"/>
            </a:lnSpc>
            <a:spcBef>
              <a:spcPct val="0"/>
            </a:spcBef>
            <a:spcAft>
              <a:spcPct val="35000"/>
            </a:spcAft>
            <a:buNone/>
          </a:pPr>
          <a:r>
            <a:rPr lang="en-US" sz="2300" b="1" kern="1200" dirty="0">
              <a:latin typeface="Calibri"/>
              <a:ea typeface="Calibri"/>
              <a:cs typeface="Calibri"/>
            </a:rPr>
            <a:t>Global Strategy </a:t>
          </a:r>
          <a:endParaRPr lang="en-US" sz="2300" b="1" kern="1200" dirty="0">
            <a:latin typeface="Calibri"/>
            <a:ea typeface="Calibri Light" panose="020F0302020204030204"/>
            <a:cs typeface="Calibri Light" panose="020F0302020204030204"/>
          </a:endParaRPr>
        </a:p>
      </dsp:txBody>
      <dsp:txXfrm rot="5400000">
        <a:off x="4364961" y="2774653"/>
        <a:ext cx="1624286" cy="1624286"/>
      </dsp:txXfrm>
    </dsp:sp>
    <dsp:sp modelId="{15F4C5C0-F62C-4F39-BF40-B1669BE52FCF}">
      <dsp:nvSpPr>
        <dsp:cNvPr id="0" name=""/>
        <dsp:cNvSpPr/>
      </dsp:nvSpPr>
      <dsp:spPr>
        <a:xfrm>
          <a:off x="5645746" y="2244147"/>
          <a:ext cx="793105" cy="689656"/>
        </a:xfrm>
        <a:prstGeom prst="circular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464F2D22-F205-44B9-BC45-6EF74E50E346}">
      <dsp:nvSpPr>
        <dsp:cNvPr id="0" name=""/>
        <dsp:cNvSpPr/>
      </dsp:nvSpPr>
      <dsp:spPr>
        <a:xfrm rot="10800000">
          <a:off x="5645746" y="2509400"/>
          <a:ext cx="793105" cy="689656"/>
        </a:xfrm>
        <a:prstGeom prst="circular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BFFA5-B36D-427B-AC12-3F37616259E4}">
      <dsp:nvSpPr>
        <dsp:cNvPr id="0" name=""/>
        <dsp:cNvSpPr/>
      </dsp:nvSpPr>
      <dsp:spPr>
        <a:xfrm>
          <a:off x="5" y="0"/>
          <a:ext cx="11913456" cy="4711701"/>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D402057C-33B5-483E-BDF6-0582D0D3F6C5}">
      <dsp:nvSpPr>
        <dsp:cNvPr id="0" name=""/>
        <dsp:cNvSpPr/>
      </dsp:nvSpPr>
      <dsp:spPr>
        <a:xfrm>
          <a:off x="136630" y="1413510"/>
          <a:ext cx="1376557"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solidFill>
                <a:schemeClr val="tx2"/>
              </a:solidFill>
              <a:latin typeface="+mn-lt"/>
            </a:rPr>
            <a:t>Information Session</a:t>
          </a:r>
          <a:endParaRPr lang="en-US" sz="1700" kern="1200" dirty="0">
            <a:latin typeface="+mn-lt"/>
          </a:endParaRPr>
        </a:p>
        <a:p>
          <a:pPr marL="114300" lvl="1" indent="-114300" algn="l" defTabSz="577850">
            <a:lnSpc>
              <a:spcPct val="90000"/>
            </a:lnSpc>
            <a:spcBef>
              <a:spcPct val="0"/>
            </a:spcBef>
            <a:spcAft>
              <a:spcPct val="15000"/>
            </a:spcAft>
            <a:buChar char="•"/>
          </a:pPr>
          <a:endParaRPr lang="en-US" sz="1300" kern="1200" dirty="0">
            <a:latin typeface="+mn-lt"/>
          </a:endParaRPr>
        </a:p>
        <a:p>
          <a:pPr marL="114300" lvl="1" indent="-114300" algn="l" defTabSz="577850" rtl="0">
            <a:lnSpc>
              <a:spcPct val="90000"/>
            </a:lnSpc>
            <a:spcBef>
              <a:spcPct val="0"/>
            </a:spcBef>
            <a:spcAft>
              <a:spcPct val="15000"/>
            </a:spcAft>
            <a:buChar char="•"/>
          </a:pPr>
          <a:endParaRPr lang="en-US" sz="1300" kern="1200" dirty="0">
            <a:latin typeface="+mn-lt"/>
          </a:endParaRPr>
        </a:p>
        <a:p>
          <a:pPr marL="114300" lvl="1" indent="-114300" algn="l" defTabSz="577850">
            <a:lnSpc>
              <a:spcPct val="90000"/>
            </a:lnSpc>
            <a:spcBef>
              <a:spcPct val="0"/>
            </a:spcBef>
            <a:spcAft>
              <a:spcPct val="15000"/>
            </a:spcAft>
            <a:buChar char="•"/>
          </a:pPr>
          <a:r>
            <a:rPr lang="en-US" sz="1300" kern="1200" dirty="0">
              <a:solidFill>
                <a:srgbClr val="002060"/>
              </a:solidFill>
              <a:latin typeface="+mn-lt"/>
            </a:rPr>
            <a:t>2 Sep 2024</a:t>
          </a:r>
          <a:endParaRPr lang="en-US" sz="1300" kern="1200" dirty="0">
            <a:latin typeface="+mn-lt"/>
          </a:endParaRPr>
        </a:p>
      </dsp:txBody>
      <dsp:txXfrm>
        <a:off x="203828" y="1480708"/>
        <a:ext cx="1242161" cy="1750284"/>
      </dsp:txXfrm>
    </dsp:sp>
    <dsp:sp modelId="{3E3E1318-A1F2-42D9-AB9B-471316C7251A}">
      <dsp:nvSpPr>
        <dsp:cNvPr id="0" name=""/>
        <dsp:cNvSpPr/>
      </dsp:nvSpPr>
      <dsp:spPr>
        <a:xfrm>
          <a:off x="1592939" y="1413510"/>
          <a:ext cx="1406981"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b="0" kern="1200" dirty="0">
              <a:latin typeface="+mn-lt"/>
            </a:rPr>
            <a:t>Establish Expert Committee</a:t>
          </a:r>
        </a:p>
        <a:p>
          <a:pPr marL="114300" lvl="1" indent="-114300" algn="l" defTabSz="577850">
            <a:lnSpc>
              <a:spcPct val="90000"/>
            </a:lnSpc>
            <a:spcBef>
              <a:spcPct val="0"/>
            </a:spcBef>
            <a:spcAft>
              <a:spcPct val="15000"/>
            </a:spcAft>
            <a:buChar char="•"/>
          </a:pPr>
          <a:endParaRPr lang="en-US" sz="1300" b="0" kern="1200" dirty="0">
            <a:latin typeface="+mn-lt"/>
          </a:endParaRPr>
        </a:p>
        <a:p>
          <a:pPr marL="114300" lvl="1" indent="-114300" algn="l" defTabSz="577850" rtl="0">
            <a:lnSpc>
              <a:spcPct val="90000"/>
            </a:lnSpc>
            <a:spcBef>
              <a:spcPct val="0"/>
            </a:spcBef>
            <a:spcAft>
              <a:spcPct val="15000"/>
            </a:spcAft>
            <a:buChar char="•"/>
          </a:pPr>
          <a:r>
            <a:rPr lang="en-150" sz="1300" b="0" kern="1200" dirty="0">
              <a:solidFill>
                <a:srgbClr val="002060"/>
              </a:solidFill>
              <a:latin typeface="+mn-lt"/>
            </a:rPr>
            <a:t>Oct</a:t>
          </a:r>
          <a:r>
            <a:rPr lang="en-US" sz="1300" b="0" kern="1200" dirty="0">
              <a:solidFill>
                <a:srgbClr val="002060"/>
              </a:solidFill>
              <a:latin typeface="+mn-lt"/>
            </a:rPr>
            <a:t>-Nov</a:t>
          </a:r>
          <a:r>
            <a:rPr lang="en-150" sz="1300" b="0" kern="1200" dirty="0">
              <a:solidFill>
                <a:srgbClr val="002060"/>
              </a:solidFill>
              <a:latin typeface="+mn-lt"/>
            </a:rPr>
            <a:t> 2024</a:t>
          </a:r>
          <a:r>
            <a:rPr lang="en-150" sz="1300" b="0" kern="1200" dirty="0">
              <a:latin typeface="+mn-lt"/>
            </a:rPr>
            <a:t> </a:t>
          </a:r>
          <a:endParaRPr lang="en-US" sz="1300" kern="1200" dirty="0">
            <a:latin typeface="+mn-lt"/>
          </a:endParaRPr>
        </a:p>
      </dsp:txBody>
      <dsp:txXfrm>
        <a:off x="1661622" y="1482193"/>
        <a:ext cx="1269615" cy="1747314"/>
      </dsp:txXfrm>
    </dsp:sp>
    <dsp:sp modelId="{5B7AE6D1-C0D7-4F54-BF40-3607D7776F6F}">
      <dsp:nvSpPr>
        <dsp:cNvPr id="0" name=""/>
        <dsp:cNvSpPr/>
      </dsp:nvSpPr>
      <dsp:spPr>
        <a:xfrm>
          <a:off x="3089017" y="1410061"/>
          <a:ext cx="1620727"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b="0" kern="1200" dirty="0">
              <a:solidFill>
                <a:srgbClr val="425B76">
                  <a:hueOff val="0"/>
                  <a:satOff val="0"/>
                  <a:lumOff val="0"/>
                  <a:alphaOff val="0"/>
                </a:srgbClr>
              </a:solidFill>
              <a:latin typeface="Aptos" panose="02110004020202020204"/>
              <a:ea typeface="+mn-ea"/>
              <a:cs typeface="+mn-cs"/>
            </a:rPr>
            <a:t>Draft strategy development</a:t>
          </a:r>
        </a:p>
        <a:p>
          <a:pPr marL="114300" lvl="1" indent="-114300" algn="l" defTabSz="577850">
            <a:lnSpc>
              <a:spcPct val="90000"/>
            </a:lnSpc>
            <a:spcBef>
              <a:spcPct val="0"/>
            </a:spcBef>
            <a:spcAft>
              <a:spcPct val="15000"/>
            </a:spcAft>
            <a:buChar char="•"/>
          </a:pPr>
          <a:endParaRPr lang="en-US" sz="1300" kern="1200" dirty="0">
            <a:solidFill>
              <a:srgbClr val="002060"/>
            </a:solidFill>
            <a:latin typeface="+mn-lt"/>
            <a:ea typeface="+mn-ea"/>
            <a:cs typeface="+mn-cs"/>
          </a:endParaRPr>
        </a:p>
        <a:p>
          <a:pPr marL="114300" lvl="1" indent="-114300" algn="l" defTabSz="577850" rtl="0">
            <a:lnSpc>
              <a:spcPct val="90000"/>
            </a:lnSpc>
            <a:spcBef>
              <a:spcPct val="0"/>
            </a:spcBef>
            <a:spcAft>
              <a:spcPct val="15000"/>
            </a:spcAft>
            <a:buChar char="•"/>
          </a:pPr>
          <a:endParaRPr lang="en-US" sz="1300" kern="1200" dirty="0">
            <a:solidFill>
              <a:srgbClr val="002060"/>
            </a:solidFill>
            <a:latin typeface="+mn-lt"/>
            <a:ea typeface="+mn-ea"/>
            <a:cs typeface="+mn-cs"/>
          </a:endParaRPr>
        </a:p>
        <a:p>
          <a:pPr marL="114300" lvl="1" indent="-114300" algn="l" defTabSz="577850" rtl="0">
            <a:lnSpc>
              <a:spcPct val="90000"/>
            </a:lnSpc>
            <a:spcBef>
              <a:spcPct val="0"/>
            </a:spcBef>
            <a:spcAft>
              <a:spcPct val="15000"/>
            </a:spcAft>
            <a:buChar char="•"/>
          </a:pPr>
          <a:r>
            <a:rPr lang="en-US" sz="1300" kern="1200" dirty="0">
              <a:solidFill>
                <a:srgbClr val="002060"/>
              </a:solidFill>
              <a:latin typeface="+mn-lt"/>
              <a:ea typeface="+mn-ea"/>
              <a:cs typeface="+mn-cs"/>
            </a:rPr>
            <a:t>Sep-Dec 2024</a:t>
          </a:r>
        </a:p>
      </dsp:txBody>
      <dsp:txXfrm>
        <a:off x="3168134" y="1489178"/>
        <a:ext cx="1462493" cy="1726446"/>
      </dsp:txXfrm>
    </dsp:sp>
    <dsp:sp modelId="{B76EF289-D9AF-4C6D-A026-D4FE29F5DCE7}">
      <dsp:nvSpPr>
        <dsp:cNvPr id="0" name=""/>
        <dsp:cNvSpPr/>
      </dsp:nvSpPr>
      <dsp:spPr>
        <a:xfrm>
          <a:off x="4780154" y="1413510"/>
          <a:ext cx="1581611"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solidFill>
                <a:schemeClr val="tx2"/>
              </a:solidFill>
              <a:latin typeface="+mn-lt"/>
            </a:rPr>
            <a:t>Global Web Consultation</a:t>
          </a:r>
        </a:p>
        <a:p>
          <a:pPr marL="114300" lvl="1" indent="-114300" algn="l" defTabSz="577850">
            <a:lnSpc>
              <a:spcPct val="90000"/>
            </a:lnSpc>
            <a:spcBef>
              <a:spcPct val="0"/>
            </a:spcBef>
            <a:spcAft>
              <a:spcPct val="15000"/>
            </a:spcAft>
            <a:buChar char="•"/>
          </a:pPr>
          <a:endParaRPr lang="en-US" sz="1300" kern="1200">
            <a:latin typeface="+mn-lt"/>
          </a:endParaRPr>
        </a:p>
        <a:p>
          <a:pPr marL="114300" lvl="1" indent="-114300" algn="l" defTabSz="577850" rtl="0">
            <a:lnSpc>
              <a:spcPct val="90000"/>
            </a:lnSpc>
            <a:spcBef>
              <a:spcPct val="0"/>
            </a:spcBef>
            <a:spcAft>
              <a:spcPct val="15000"/>
            </a:spcAft>
            <a:buChar char="•"/>
          </a:pPr>
          <a:endParaRPr lang="en-US" sz="1300" kern="1200">
            <a:latin typeface="+mn-lt"/>
          </a:endParaRPr>
        </a:p>
        <a:p>
          <a:pPr marL="114300" lvl="1" indent="-114300" algn="l" defTabSz="577850">
            <a:lnSpc>
              <a:spcPct val="90000"/>
            </a:lnSpc>
            <a:spcBef>
              <a:spcPct val="0"/>
            </a:spcBef>
            <a:spcAft>
              <a:spcPct val="15000"/>
            </a:spcAft>
            <a:buChar char="•"/>
          </a:pPr>
          <a:r>
            <a:rPr lang="en-US" sz="1300" kern="1200" dirty="0">
              <a:solidFill>
                <a:srgbClr val="002060"/>
              </a:solidFill>
              <a:latin typeface="+mn-lt"/>
            </a:rPr>
            <a:t>Jan-Feb 2025</a:t>
          </a:r>
          <a:endParaRPr lang="en-US" sz="1300" kern="1200" dirty="0">
            <a:latin typeface="+mn-lt"/>
          </a:endParaRPr>
        </a:p>
      </dsp:txBody>
      <dsp:txXfrm>
        <a:off x="4857362" y="1490718"/>
        <a:ext cx="1427195" cy="1730264"/>
      </dsp:txXfrm>
    </dsp:sp>
    <dsp:sp modelId="{BC5BCBAC-F134-4F9F-BACE-F499F8E36EF8}">
      <dsp:nvSpPr>
        <dsp:cNvPr id="0" name=""/>
        <dsp:cNvSpPr/>
      </dsp:nvSpPr>
      <dsp:spPr>
        <a:xfrm>
          <a:off x="6441518" y="1413510"/>
          <a:ext cx="1875218"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latin typeface="+mn-lt"/>
            </a:rPr>
            <a:t>MS Consultation (6 Regional)</a:t>
          </a:r>
        </a:p>
        <a:p>
          <a:pPr marL="114300" lvl="1" indent="-114300" algn="l" defTabSz="577850" rtl="0">
            <a:lnSpc>
              <a:spcPct val="90000"/>
            </a:lnSpc>
            <a:spcBef>
              <a:spcPct val="0"/>
            </a:spcBef>
            <a:spcAft>
              <a:spcPct val="15000"/>
            </a:spcAft>
            <a:buChar char="•"/>
          </a:pPr>
          <a:endParaRPr lang="en-US" sz="1300" kern="1200" dirty="0">
            <a:latin typeface="+mn-lt"/>
          </a:endParaRPr>
        </a:p>
        <a:p>
          <a:pPr marL="114300" lvl="1" indent="-114300" algn="l" defTabSz="577850" rtl="0">
            <a:lnSpc>
              <a:spcPct val="90000"/>
            </a:lnSpc>
            <a:spcBef>
              <a:spcPct val="0"/>
            </a:spcBef>
            <a:spcAft>
              <a:spcPct val="15000"/>
            </a:spcAft>
            <a:buChar char="•"/>
          </a:pPr>
          <a:endParaRPr lang="en-US" sz="1300" kern="1200" dirty="0">
            <a:latin typeface="+mn-lt"/>
          </a:endParaRPr>
        </a:p>
        <a:p>
          <a:pPr marL="114300" lvl="1" indent="-114300" algn="l" defTabSz="577850">
            <a:lnSpc>
              <a:spcPct val="90000"/>
            </a:lnSpc>
            <a:spcBef>
              <a:spcPct val="0"/>
            </a:spcBef>
            <a:spcAft>
              <a:spcPct val="15000"/>
            </a:spcAft>
            <a:buChar char="•"/>
          </a:pPr>
          <a:r>
            <a:rPr lang="en-US" sz="1300" kern="1200" dirty="0">
              <a:solidFill>
                <a:srgbClr val="002060"/>
              </a:solidFill>
              <a:latin typeface="+mn-lt"/>
            </a:rPr>
            <a:t>Mar-Jul 2025</a:t>
          </a:r>
          <a:endParaRPr lang="en-US" sz="1300" kern="1200" dirty="0">
            <a:latin typeface="+mn-lt"/>
          </a:endParaRPr>
        </a:p>
      </dsp:txBody>
      <dsp:txXfrm>
        <a:off x="6533059" y="1505051"/>
        <a:ext cx="1692136" cy="1701598"/>
      </dsp:txXfrm>
    </dsp:sp>
    <dsp:sp modelId="{D13BD323-5E16-4B68-8831-7F49F4EC6497}">
      <dsp:nvSpPr>
        <dsp:cNvPr id="0" name=""/>
        <dsp:cNvSpPr/>
      </dsp:nvSpPr>
      <dsp:spPr>
        <a:xfrm>
          <a:off x="8396490" y="1413510"/>
          <a:ext cx="1348972"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latin typeface="+mn-lt"/>
            </a:rPr>
            <a:t>Finalization of drafting process</a:t>
          </a:r>
          <a:endParaRPr lang="en-US" sz="1700" kern="1200" dirty="0">
            <a:solidFill>
              <a:srgbClr val="010000"/>
            </a:solidFill>
            <a:latin typeface="+mn-lt"/>
          </a:endParaRPr>
        </a:p>
        <a:p>
          <a:pPr marL="114300" lvl="1" indent="-114300" algn="l" defTabSz="577850">
            <a:lnSpc>
              <a:spcPct val="90000"/>
            </a:lnSpc>
            <a:spcBef>
              <a:spcPct val="0"/>
            </a:spcBef>
            <a:spcAft>
              <a:spcPct val="15000"/>
            </a:spcAft>
            <a:buChar char="•"/>
          </a:pPr>
          <a:endParaRPr lang="en-US" sz="1300" kern="1200" dirty="0">
            <a:latin typeface="+mn-lt"/>
          </a:endParaRPr>
        </a:p>
        <a:p>
          <a:pPr marL="114300" lvl="1" indent="-114300" algn="l" defTabSz="577850" rtl="0">
            <a:lnSpc>
              <a:spcPct val="90000"/>
            </a:lnSpc>
            <a:spcBef>
              <a:spcPct val="0"/>
            </a:spcBef>
            <a:spcAft>
              <a:spcPct val="15000"/>
            </a:spcAft>
            <a:buChar char="•"/>
          </a:pPr>
          <a:r>
            <a:rPr lang="en-US" sz="1300" kern="1200" dirty="0">
              <a:solidFill>
                <a:srgbClr val="002060"/>
              </a:solidFill>
              <a:latin typeface="+mn-lt"/>
            </a:rPr>
            <a:t>Sep. 2025</a:t>
          </a:r>
          <a:endParaRPr lang="en-US" sz="1300" kern="1200" dirty="0">
            <a:latin typeface="+mn-lt"/>
          </a:endParaRPr>
        </a:p>
      </dsp:txBody>
      <dsp:txXfrm>
        <a:off x="8462341" y="1479361"/>
        <a:ext cx="1217270" cy="1752978"/>
      </dsp:txXfrm>
    </dsp:sp>
    <dsp:sp modelId="{EDDAEFF7-5667-477C-9721-3214CF0F5F71}">
      <dsp:nvSpPr>
        <dsp:cNvPr id="0" name=""/>
        <dsp:cNvSpPr/>
      </dsp:nvSpPr>
      <dsp:spPr>
        <a:xfrm>
          <a:off x="9825215" y="1413510"/>
          <a:ext cx="871937"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latin typeface="+mn-lt"/>
            </a:rPr>
            <a:t>EB158</a:t>
          </a:r>
          <a:endParaRPr lang="en-US" sz="1700" kern="1200" dirty="0">
            <a:solidFill>
              <a:srgbClr val="010000"/>
            </a:solidFill>
            <a:latin typeface="+mn-lt"/>
          </a:endParaRPr>
        </a:p>
        <a:p>
          <a:pPr marL="114300" lvl="1" indent="-114300" algn="l" defTabSz="577850">
            <a:lnSpc>
              <a:spcPct val="90000"/>
            </a:lnSpc>
            <a:spcBef>
              <a:spcPct val="0"/>
            </a:spcBef>
            <a:spcAft>
              <a:spcPct val="15000"/>
            </a:spcAft>
            <a:buChar char="•"/>
          </a:pPr>
          <a:endParaRPr lang="en-US" sz="1300" kern="1200">
            <a:latin typeface="+mn-lt"/>
          </a:endParaRPr>
        </a:p>
        <a:p>
          <a:pPr marL="114300" lvl="1" indent="-114300" algn="l" defTabSz="577850">
            <a:lnSpc>
              <a:spcPct val="90000"/>
            </a:lnSpc>
            <a:spcBef>
              <a:spcPct val="0"/>
            </a:spcBef>
            <a:spcAft>
              <a:spcPct val="15000"/>
            </a:spcAft>
            <a:buChar char="•"/>
          </a:pPr>
          <a:endParaRPr lang="en-US" sz="1300" kern="1200">
            <a:latin typeface="+mn-lt"/>
          </a:endParaRPr>
        </a:p>
        <a:p>
          <a:pPr marL="114300" lvl="1" indent="-114300" algn="l" defTabSz="577850" rtl="0">
            <a:lnSpc>
              <a:spcPct val="90000"/>
            </a:lnSpc>
            <a:spcBef>
              <a:spcPct val="0"/>
            </a:spcBef>
            <a:spcAft>
              <a:spcPct val="15000"/>
            </a:spcAft>
            <a:buChar char="•"/>
          </a:pPr>
          <a:endParaRPr lang="en-US" sz="1300" kern="1200">
            <a:latin typeface="+mn-lt"/>
          </a:endParaRPr>
        </a:p>
        <a:p>
          <a:pPr marL="114300" lvl="1" indent="-114300" algn="l" defTabSz="577850">
            <a:lnSpc>
              <a:spcPct val="90000"/>
            </a:lnSpc>
            <a:spcBef>
              <a:spcPct val="0"/>
            </a:spcBef>
            <a:spcAft>
              <a:spcPct val="15000"/>
            </a:spcAft>
            <a:buChar char="•"/>
          </a:pPr>
          <a:r>
            <a:rPr lang="en-US" sz="1300" kern="1200" dirty="0">
              <a:solidFill>
                <a:srgbClr val="002060"/>
              </a:solidFill>
              <a:latin typeface="+mn-lt"/>
            </a:rPr>
            <a:t>Jan. 2026</a:t>
          </a:r>
          <a:endParaRPr lang="en-US" sz="1300" kern="1200" dirty="0">
            <a:latin typeface="+mn-lt"/>
          </a:endParaRPr>
        </a:p>
      </dsp:txBody>
      <dsp:txXfrm>
        <a:off x="9867779" y="1456074"/>
        <a:ext cx="786809" cy="1799552"/>
      </dsp:txXfrm>
    </dsp:sp>
    <dsp:sp modelId="{6CCD3D47-EF0D-46A9-991E-9EC67EA2CBC0}">
      <dsp:nvSpPr>
        <dsp:cNvPr id="0" name=""/>
        <dsp:cNvSpPr/>
      </dsp:nvSpPr>
      <dsp:spPr>
        <a:xfrm>
          <a:off x="10776904" y="1413510"/>
          <a:ext cx="999927" cy="1884680"/>
        </a:xfrm>
        <a:prstGeom prst="round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b="1" kern="1200" dirty="0">
              <a:latin typeface="+mn-lt"/>
            </a:rPr>
            <a:t>WHA79</a:t>
          </a:r>
          <a:endParaRPr lang="en-US" sz="1700" b="1" kern="1200" dirty="0">
            <a:solidFill>
              <a:srgbClr val="010000"/>
            </a:solidFill>
            <a:latin typeface="+mn-lt"/>
          </a:endParaRPr>
        </a:p>
        <a:p>
          <a:pPr marL="114300" lvl="1" indent="-114300" algn="l" defTabSz="577850">
            <a:lnSpc>
              <a:spcPct val="90000"/>
            </a:lnSpc>
            <a:spcBef>
              <a:spcPct val="0"/>
            </a:spcBef>
            <a:spcAft>
              <a:spcPct val="15000"/>
            </a:spcAft>
            <a:buChar char="•"/>
          </a:pPr>
          <a:endParaRPr lang="en-US" sz="1300" b="1" kern="1200">
            <a:latin typeface="+mn-lt"/>
          </a:endParaRPr>
        </a:p>
        <a:p>
          <a:pPr marL="114300" lvl="1" indent="-114300" algn="l" defTabSz="577850">
            <a:lnSpc>
              <a:spcPct val="90000"/>
            </a:lnSpc>
            <a:spcBef>
              <a:spcPct val="0"/>
            </a:spcBef>
            <a:spcAft>
              <a:spcPct val="15000"/>
            </a:spcAft>
            <a:buChar char="•"/>
          </a:pPr>
          <a:endParaRPr lang="en-US" sz="1300" b="1" kern="1200">
            <a:latin typeface="+mn-lt"/>
          </a:endParaRPr>
        </a:p>
        <a:p>
          <a:pPr marL="114300" lvl="1" indent="-114300" algn="l" defTabSz="577850" rtl="0">
            <a:lnSpc>
              <a:spcPct val="90000"/>
            </a:lnSpc>
            <a:spcBef>
              <a:spcPct val="0"/>
            </a:spcBef>
            <a:spcAft>
              <a:spcPct val="15000"/>
            </a:spcAft>
            <a:buChar char="•"/>
          </a:pPr>
          <a:endParaRPr lang="en-US" sz="1300" b="0" kern="1200">
            <a:latin typeface="+mn-lt"/>
          </a:endParaRPr>
        </a:p>
        <a:p>
          <a:pPr marL="114300" lvl="1" indent="-114300" algn="l" defTabSz="577850">
            <a:lnSpc>
              <a:spcPct val="90000"/>
            </a:lnSpc>
            <a:spcBef>
              <a:spcPct val="0"/>
            </a:spcBef>
            <a:spcAft>
              <a:spcPct val="15000"/>
            </a:spcAft>
            <a:buChar char="•"/>
          </a:pPr>
          <a:r>
            <a:rPr lang="en-US" sz="1300" b="0" kern="1200" dirty="0">
              <a:solidFill>
                <a:srgbClr val="002060"/>
              </a:solidFill>
              <a:latin typeface="+mn-lt"/>
            </a:rPr>
            <a:t>May 2026</a:t>
          </a:r>
          <a:endParaRPr lang="en-US" sz="1300" kern="1200" dirty="0">
            <a:latin typeface="+mn-lt"/>
          </a:endParaRPr>
        </a:p>
      </dsp:txBody>
      <dsp:txXfrm>
        <a:off x="10825716" y="1462322"/>
        <a:ext cx="902303" cy="178705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43E8C-5045-C846-B998-45936915BD5F}"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9AC97-CD54-9340-B9E0-75AD9F29C0D4}" type="slidenum">
              <a:rPr lang="en-US" smtClean="0"/>
              <a:t>‹#›</a:t>
            </a:fld>
            <a:endParaRPr lang="en-US"/>
          </a:p>
        </p:txBody>
      </p:sp>
    </p:spTree>
    <p:extLst>
      <p:ext uri="{BB962C8B-B14F-4D97-AF65-F5344CB8AC3E}">
        <p14:creationId xmlns:p14="http://schemas.microsoft.com/office/powerpoint/2010/main"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3FB603-1665-2548-B20A-B4D1AA95F1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638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BF60B13-952A-4484-DD44-F4FCFA869F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353B9E60-D776-0DD1-EF66-97853D0314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3012" name="Slide Number Placeholder 3">
            <a:extLst>
              <a:ext uri="{FF2B5EF4-FFF2-40B4-BE49-F238E27FC236}">
                <a16:creationId xmlns:a16="http://schemas.microsoft.com/office/drawing/2014/main" id="{0B3528C9-73F0-2246-106A-6416987BC8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5E0FA4-727E-462A-9292-B54B60471D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620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B42904-044E-7834-9081-10351EEDCE31}"/>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D8C8069F-4E51-895F-F1CA-A1929EEE2555}"/>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4" name="Immagine 3">
            <a:extLst>
              <a:ext uri="{FF2B5EF4-FFF2-40B4-BE49-F238E27FC236}">
                <a16:creationId xmlns:a16="http://schemas.microsoft.com/office/drawing/2014/main" id="{CE6307E9-4888-5D75-6208-0AFBBD323B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242" y="6267441"/>
            <a:ext cx="709280" cy="324939"/>
          </a:xfrm>
          <a:prstGeom prst="rect">
            <a:avLst/>
          </a:prstGeom>
        </p:spPr>
      </p:pic>
      <p:pic>
        <p:nvPicPr>
          <p:cNvPr id="5" name="Immagine 4">
            <a:extLst>
              <a:ext uri="{FF2B5EF4-FFF2-40B4-BE49-F238E27FC236}">
                <a16:creationId xmlns:a16="http://schemas.microsoft.com/office/drawing/2014/main" id="{0EE7F42B-D337-D8B4-3C3D-A17A53E453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649" t="43133" r="10364" b="43223"/>
          <a:stretch/>
        </p:blipFill>
        <p:spPr bwMode="auto">
          <a:xfrm>
            <a:off x="10763879" y="6592380"/>
            <a:ext cx="1264007" cy="150173"/>
          </a:xfrm>
          <a:prstGeom prst="rect">
            <a:avLst/>
          </a:prstGeom>
          <a:ln>
            <a:noFill/>
          </a:ln>
          <a:extLst>
            <a:ext uri="{53640926-AAD7-44D8-BBD7-CCE9431645EC}">
              <a14:shadowObscured xmlns:a14="http://schemas.microsoft.com/office/drawing/2010/main"/>
            </a:ext>
          </a:extLst>
        </p:spPr>
      </p:pic>
      <p:pic>
        <p:nvPicPr>
          <p:cNvPr id="6" name="Immagin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869978" y="6030899"/>
            <a:ext cx="798022" cy="798022"/>
          </a:xfrm>
          <a:prstGeom prst="rect">
            <a:avLst/>
          </a:prstGeom>
        </p:spPr>
      </p:pic>
    </p:spTree>
    <p:extLst>
      <p:ext uri="{BB962C8B-B14F-4D97-AF65-F5344CB8AC3E}">
        <p14:creationId xmlns:p14="http://schemas.microsoft.com/office/powerpoint/2010/main" val="2240795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06/11/2024</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9402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4"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5" y="1188009"/>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58A90161-B1AE-4968-A4B3-845E4994C5A6}" type="datetime1">
              <a:rPr lang="en-US" noProof="0" smtClean="0"/>
              <a:t>11/6/2024</a:t>
            </a:fld>
            <a:endParaRPr lang="en-GB" noProof="0"/>
          </a:p>
        </p:txBody>
      </p:sp>
      <p:sp>
        <p:nvSpPr>
          <p:cNvPr id="5" name="Footer Placeholder 4"/>
          <p:cNvSpPr>
            <a:spLocks noGrp="1"/>
          </p:cNvSpPr>
          <p:nvPr>
            <p:ph type="ftr" sz="quarter" idx="15"/>
          </p:nvPr>
        </p:nvSpPr>
        <p:spPr/>
        <p:txBody>
          <a:bodyPr/>
          <a:lstStyle/>
          <a:p>
            <a:r>
              <a:rPr lang="en-US" noProof="0"/>
              <a:t>EDQM 2023</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7"/>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18912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DD64-EF3B-3D7B-7FD4-EF72AE20536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D0E1BF6-0079-43D1-8136-5F182E978416}"/>
              </a:ext>
            </a:extLst>
          </p:cNvPr>
          <p:cNvSpPr>
            <a:spLocks noGrp="1"/>
          </p:cNvSpPr>
          <p:nvPr>
            <p:ph type="dt" sz="half" idx="10"/>
          </p:nvPr>
        </p:nvSpPr>
        <p:spPr/>
        <p:txBody>
          <a:bodyPr/>
          <a:lstStyle/>
          <a:p>
            <a:fld id="{003C0235-B8D9-4C14-9E74-62D40CEC4BC2}" type="datetimeFigureOut">
              <a:rPr lang="en-ZA" smtClean="0"/>
              <a:t>2024/11/08</a:t>
            </a:fld>
            <a:endParaRPr lang="en-ZA"/>
          </a:p>
        </p:txBody>
      </p:sp>
      <p:sp>
        <p:nvSpPr>
          <p:cNvPr id="4" name="Footer Placeholder 3">
            <a:extLst>
              <a:ext uri="{FF2B5EF4-FFF2-40B4-BE49-F238E27FC236}">
                <a16:creationId xmlns:a16="http://schemas.microsoft.com/office/drawing/2014/main" id="{0998B8EA-87B5-C6F1-7D6E-A64D03164A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CEA7534-FFEE-4574-2379-7CDEEDE786E6}"/>
              </a:ext>
            </a:extLst>
          </p:cNvPr>
          <p:cNvSpPr>
            <a:spLocks noGrp="1"/>
          </p:cNvSpPr>
          <p:nvPr>
            <p:ph type="sldNum" sz="quarter" idx="12"/>
          </p:nvPr>
        </p:nvSpPr>
        <p:spPr/>
        <p:txBody>
          <a:bodyPr/>
          <a:lstStyle/>
          <a:p>
            <a:fld id="{D5450611-10D2-4634-819C-05E4268F07D8}" type="slidenum">
              <a:rPr lang="en-ZA" smtClean="0"/>
              <a:t>‹#›</a:t>
            </a:fld>
            <a:endParaRPr lang="en-ZA"/>
          </a:p>
        </p:txBody>
      </p:sp>
    </p:spTree>
    <p:extLst>
      <p:ext uri="{BB962C8B-B14F-4D97-AF65-F5344CB8AC3E}">
        <p14:creationId xmlns:p14="http://schemas.microsoft.com/office/powerpoint/2010/main" val="226288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08/11/2024</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9829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23337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890770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448022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822503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885373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04421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619100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41992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136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4043261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close-up of hands holding a child's hand&#10;&#10;Description automatically generated with medium confidence">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37905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674935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646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55450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75906B-9E00-8348-A356-A1DE427D3C4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764311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05565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53123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8940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610854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966631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457366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88348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595796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60367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2436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73188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486012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928746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825780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51320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1959842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03483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6960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737546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623688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r>
              <a:rPr lang="en-US"/>
              <a:t>Deep dive 2024</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30407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21154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17795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1616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11331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158785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826820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63306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r>
              <a:rPr lang="en-US"/>
              <a:t>Deep dive 2024</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7786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7871289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r>
              <a:rPr lang="en-US"/>
              <a:t>Deep dive 2024</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637298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606185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08/11/2024</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68485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08/11/2024</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9372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 id="2147483685" r:id="rId15"/>
    <p:sldLayoutId id="2147483686" r:id="rId16"/>
    <p:sldLayoutId id="2147483687" r:id="rId17"/>
    <p:sldLayoutId id="2147483688" r:id="rId18"/>
    <p:sldLayoutId id="214748368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r>
              <a:rPr lang="en-US"/>
              <a:t>Deep dive 2024</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78787520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Lst>
  <p:hf sldNum="0"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apps.who.int/iris/handle/10665/356165"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18" Type="http://schemas.openxmlformats.org/officeDocument/2006/relationships/hyperlink" Target="https://iris.who.int/bitstream/handle/10665/374355/9789240082243-eng.pdf" TargetMode="External"/><Relationship Id="rId3" Type="http://schemas.openxmlformats.org/officeDocument/2006/relationships/hyperlink" Target="https://apps.who.int/iris/bitstream/handle/10665/340182/9789240020825-eng.pdf" TargetMode="External"/><Relationship Id="rId7" Type="http://schemas.openxmlformats.org/officeDocument/2006/relationships/hyperlink" Target="https://apps.who.int/iris/bitstream/handle/10665/350246/9789240033733-eng.pdf" TargetMode="External"/><Relationship Id="rId12" Type="http://schemas.openxmlformats.org/officeDocument/2006/relationships/hyperlink" Target="https://www.who.int/publications/i/item/9789240051683" TargetMode="External"/><Relationship Id="rId17" Type="http://schemas.openxmlformats.org/officeDocument/2006/relationships/image" Target="../media/image48.png"/><Relationship Id="rId2" Type="http://schemas.openxmlformats.org/officeDocument/2006/relationships/image" Target="../media/image40.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hyperlink" Target="https://apps.who.int/iris/bitstream/handle/10665/360060/9789240047860-eng.pdf" TargetMode="External"/><Relationship Id="rId5" Type="http://schemas.openxmlformats.org/officeDocument/2006/relationships/hyperlink" Target="https://apps.who.int/iris/bitstream/handle/10665/340171/9789240021815-eng.pdf" TargetMode="External"/><Relationship Id="rId15" Type="http://schemas.openxmlformats.org/officeDocument/2006/relationships/hyperlink" Target="https://apps.who.int/iris/bitstream/handle/10665/366870/9789240068636-eng.pdf" TargetMode="External"/><Relationship Id="rId10" Type="http://schemas.openxmlformats.org/officeDocument/2006/relationships/image" Target="../media/image44.png"/><Relationship Id="rId19" Type="http://schemas.openxmlformats.org/officeDocument/2006/relationships/hyperlink" Target="https://iris.who.int/bitstream/handle/10665/374183/9789240082267-eng.pdf" TargetMode="External"/><Relationship Id="rId4" Type="http://schemas.openxmlformats.org/officeDocument/2006/relationships/image" Target="../media/image41.png"/><Relationship Id="rId9" Type="http://schemas.openxmlformats.org/officeDocument/2006/relationships/hyperlink" Target="https://apps.who.int/iris/bitstream/handle/10665/346655/9789240035744-eng.pdf" TargetMode="External"/><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014D0-2D5B-B920-6F3A-13B081192E2D}"/>
              </a:ext>
            </a:extLst>
          </p:cNvPr>
          <p:cNvSpPr>
            <a:spLocks noGrp="1"/>
          </p:cNvSpPr>
          <p:nvPr>
            <p:ph type="body" sz="quarter" idx="13"/>
          </p:nvPr>
        </p:nvSpPr>
        <p:spPr>
          <a:xfrm>
            <a:off x="366049" y="1962044"/>
            <a:ext cx="11459901" cy="1466956"/>
          </a:xfrm>
        </p:spPr>
        <p:txBody>
          <a:bodyPr/>
          <a:lstStyle/>
          <a:p>
            <a:r>
              <a:rPr lang="en-US" dirty="0"/>
              <a:t>Future: what will the next 5 years hold for MPHO?</a:t>
            </a:r>
          </a:p>
        </p:txBody>
      </p:sp>
      <p:sp>
        <p:nvSpPr>
          <p:cNvPr id="3" name="Text Placeholder 2">
            <a:extLst>
              <a:ext uri="{FF2B5EF4-FFF2-40B4-BE49-F238E27FC236}">
                <a16:creationId xmlns:a16="http://schemas.microsoft.com/office/drawing/2014/main" id="{4B54DFCF-FCD0-8C94-757D-4FA9CDBB2370}"/>
              </a:ext>
            </a:extLst>
          </p:cNvPr>
          <p:cNvSpPr>
            <a:spLocks noGrp="1"/>
          </p:cNvSpPr>
          <p:nvPr>
            <p:ph type="body" sz="quarter" idx="16"/>
          </p:nvPr>
        </p:nvSpPr>
        <p:spPr>
          <a:xfrm>
            <a:off x="366048" y="3429000"/>
            <a:ext cx="11459902" cy="1316939"/>
          </a:xfrm>
        </p:spPr>
        <p:txBody>
          <a:bodyPr/>
          <a:lstStyle/>
          <a:p>
            <a:pPr>
              <a:lnSpc>
                <a:spcPct val="100000"/>
              </a:lnSpc>
              <a:spcBef>
                <a:spcPts val="0"/>
              </a:spcBef>
            </a:pPr>
            <a:r>
              <a:rPr lang="en-US" b="1" dirty="0">
                <a:solidFill>
                  <a:schemeClr val="accent1"/>
                </a:solidFill>
              </a:rPr>
              <a:t>Efstratios (Stratos) CHATZIXIROS</a:t>
            </a:r>
          </a:p>
          <a:p>
            <a:pPr>
              <a:lnSpc>
                <a:spcPct val="100000"/>
              </a:lnSpc>
              <a:spcBef>
                <a:spcPts val="0"/>
              </a:spcBef>
            </a:pPr>
            <a:br>
              <a:rPr lang="en-US" b="1" dirty="0">
                <a:solidFill>
                  <a:schemeClr val="accent1"/>
                </a:solidFill>
              </a:rPr>
            </a:br>
            <a:r>
              <a:rPr lang="en-US" sz="1400" b="1" dirty="0">
                <a:solidFill>
                  <a:schemeClr val="accent1"/>
                </a:solidFill>
              </a:rPr>
              <a:t>Advisor, Transplantation Human Organs-Tissues-Cells</a:t>
            </a:r>
          </a:p>
          <a:p>
            <a:pPr>
              <a:lnSpc>
                <a:spcPct val="100000"/>
              </a:lnSpc>
              <a:spcBef>
                <a:spcPts val="0"/>
              </a:spcBef>
            </a:pPr>
            <a:r>
              <a:rPr lang="en-US" sz="1400" b="1" dirty="0">
                <a:solidFill>
                  <a:schemeClr val="accent1"/>
                </a:solidFill>
              </a:rPr>
              <a:t>Blood and Other Products of Human Origin team </a:t>
            </a:r>
            <a:br>
              <a:rPr lang="en-US" sz="1400" b="1" dirty="0">
                <a:solidFill>
                  <a:schemeClr val="accent1"/>
                </a:solidFill>
              </a:rPr>
            </a:br>
            <a:r>
              <a:rPr lang="en-US" sz="1400" b="1" dirty="0">
                <a:solidFill>
                  <a:schemeClr val="accent1"/>
                </a:solidFill>
              </a:rPr>
              <a:t>Health Products Policies and Standards department</a:t>
            </a:r>
          </a:p>
          <a:p>
            <a:pPr>
              <a:lnSpc>
                <a:spcPct val="100000"/>
              </a:lnSpc>
              <a:spcBef>
                <a:spcPts val="0"/>
              </a:spcBef>
            </a:pPr>
            <a:r>
              <a:rPr lang="en-US" sz="1400" b="1" dirty="0">
                <a:solidFill>
                  <a:schemeClr val="accent1"/>
                </a:solidFill>
              </a:rPr>
              <a:t>WHO Headquarters - Geneva</a:t>
            </a:r>
          </a:p>
        </p:txBody>
      </p:sp>
      <p:sp>
        <p:nvSpPr>
          <p:cNvPr id="4" name="Text Placeholder 3">
            <a:extLst>
              <a:ext uri="{FF2B5EF4-FFF2-40B4-BE49-F238E27FC236}">
                <a16:creationId xmlns:a16="http://schemas.microsoft.com/office/drawing/2014/main" id="{259A99E1-8073-369C-291E-7BE925C8E62A}"/>
              </a:ext>
            </a:extLst>
          </p:cNvPr>
          <p:cNvSpPr>
            <a:spLocks noGrp="1"/>
          </p:cNvSpPr>
          <p:nvPr>
            <p:ph type="body" sz="quarter" idx="17"/>
          </p:nvPr>
        </p:nvSpPr>
        <p:spPr>
          <a:xfrm>
            <a:off x="366048" y="1029856"/>
            <a:ext cx="11459902" cy="546569"/>
          </a:xfrm>
        </p:spPr>
        <p:txBody>
          <a:bodyPr/>
          <a:lstStyle/>
          <a:p>
            <a:r>
              <a:rPr lang="en-US" dirty="0"/>
              <a:t>From Forum 25 to Forum 30: how far have we come since 2019?</a:t>
            </a:r>
          </a:p>
        </p:txBody>
      </p:sp>
      <p:pic>
        <p:nvPicPr>
          <p:cNvPr id="6" name="Picture 5" descr="A logo with a symbol and a globe&#10;&#10;Description automatically generated">
            <a:extLst>
              <a:ext uri="{FF2B5EF4-FFF2-40B4-BE49-F238E27FC236}">
                <a16:creationId xmlns:a16="http://schemas.microsoft.com/office/drawing/2014/main" id="{B54B1F82-D867-074C-F443-C31FC7BB4DFC}"/>
              </a:ext>
            </a:extLst>
          </p:cNvPr>
          <p:cNvPicPr>
            <a:picLocks noChangeAspect="1"/>
          </p:cNvPicPr>
          <p:nvPr/>
        </p:nvPicPr>
        <p:blipFill>
          <a:blip r:embed="rId2"/>
          <a:stretch>
            <a:fillRect/>
          </a:stretch>
        </p:blipFill>
        <p:spPr>
          <a:xfrm>
            <a:off x="5388599" y="4895956"/>
            <a:ext cx="1414800" cy="1440000"/>
          </a:xfrm>
          <a:prstGeom prst="rect">
            <a:avLst/>
          </a:prstGeom>
        </p:spPr>
      </p:pic>
    </p:spTree>
    <p:extLst>
      <p:ext uri="{BB962C8B-B14F-4D97-AF65-F5344CB8AC3E}">
        <p14:creationId xmlns:p14="http://schemas.microsoft.com/office/powerpoint/2010/main" val="415740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C11CC6-FA32-1CD7-6BE9-C3E78C3BC604}"/>
              </a:ext>
            </a:extLst>
          </p:cNvPr>
          <p:cNvSpPr>
            <a:spLocks noGrp="1"/>
          </p:cNvSpPr>
          <p:nvPr>
            <p:ph type="body" sz="quarter" idx="17"/>
          </p:nvPr>
        </p:nvSpPr>
        <p:spPr>
          <a:xfrm>
            <a:off x="307225" y="990600"/>
            <a:ext cx="11459902" cy="404091"/>
          </a:xfrm>
        </p:spPr>
        <p:txBody>
          <a:bodyPr/>
          <a:lstStyle/>
          <a:p>
            <a:r>
              <a:rPr lang="en-US" dirty="0"/>
              <a:t>Urges Member States to:</a:t>
            </a:r>
          </a:p>
        </p:txBody>
      </p:sp>
      <p:sp>
        <p:nvSpPr>
          <p:cNvPr id="5" name="Title 1">
            <a:extLst>
              <a:ext uri="{FF2B5EF4-FFF2-40B4-BE49-F238E27FC236}">
                <a16:creationId xmlns:a16="http://schemas.microsoft.com/office/drawing/2014/main" id="{38C6934B-55E6-00F3-72AD-2245B98B3409}"/>
              </a:ext>
            </a:extLst>
          </p:cNvPr>
          <p:cNvSpPr>
            <a:spLocks noGrp="1"/>
          </p:cNvSpPr>
          <p:nvPr>
            <p:ph type="body" sz="quarter" idx="13"/>
          </p:nvPr>
        </p:nvSpPr>
        <p:spPr>
          <a:xfrm>
            <a:off x="1" y="8291"/>
            <a:ext cx="10610850" cy="690563"/>
          </a:xfrm>
          <a:noFill/>
          <a:ln>
            <a:noFill/>
          </a:ln>
        </p:spPr>
        <p:txBody>
          <a:bodyPr/>
          <a:lstStyle/>
          <a:p>
            <a:pPr>
              <a:spcBef>
                <a:spcPts val="0"/>
              </a:spcBef>
            </a:pPr>
            <a:r>
              <a:rPr lang="en-US" dirty="0"/>
              <a:t>New Resolution WHA </a:t>
            </a:r>
            <a:r>
              <a:rPr lang="en-150" dirty="0"/>
              <a:t>77.4 </a:t>
            </a:r>
            <a:r>
              <a:rPr lang="en-US" dirty="0"/>
              <a:t>(2024)</a:t>
            </a:r>
            <a:endParaRPr lang="en-US" sz="2000" dirty="0"/>
          </a:p>
          <a:p>
            <a:pPr>
              <a:spcBef>
                <a:spcPts val="0"/>
              </a:spcBef>
            </a:pPr>
            <a:r>
              <a:rPr lang="en-US" sz="1800" dirty="0"/>
              <a:t>Increasing availability, ethical access and oversight of transplantation of human cells, tissues and organs</a:t>
            </a:r>
          </a:p>
        </p:txBody>
      </p:sp>
      <p:graphicFrame>
        <p:nvGraphicFramePr>
          <p:cNvPr id="6" name="Content Placeholder 2">
            <a:extLst>
              <a:ext uri="{FF2B5EF4-FFF2-40B4-BE49-F238E27FC236}">
                <a16:creationId xmlns:a16="http://schemas.microsoft.com/office/drawing/2014/main" id="{737D27AD-536D-841A-03AD-07D7CA77ECCF}"/>
              </a:ext>
            </a:extLst>
          </p:cNvPr>
          <p:cNvGraphicFramePr>
            <a:graphicFrameLocks noGrp="1"/>
          </p:cNvGraphicFramePr>
          <p:nvPr>
            <p:ph idx="1"/>
            <p:extLst>
              <p:ext uri="{D42A27DB-BD31-4B8C-83A1-F6EECF244321}">
                <p14:modId xmlns:p14="http://schemas.microsoft.com/office/powerpoint/2010/main" val="506211345"/>
              </p:ext>
            </p:extLst>
          </p:nvPr>
        </p:nvGraphicFramePr>
        <p:xfrm>
          <a:off x="336618" y="1394690"/>
          <a:ext cx="11525249" cy="4951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594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graphicEl>
                                              <a:dgm id="{3ACC5FE4-179B-4477-98B5-A7F3C04E086A}"/>
                                            </p:graphicEl>
                                          </p:spTgt>
                                        </p:tgtEl>
                                        <p:attrNameLst>
                                          <p:attrName>style.visibility</p:attrName>
                                        </p:attrNameLst>
                                      </p:cBhvr>
                                      <p:to>
                                        <p:strVal val="visible"/>
                                      </p:to>
                                    </p:set>
                                    <p:anim calcmode="lin" valueType="num">
                                      <p:cBhvr additive="base">
                                        <p:cTn id="7" dur="500" fill="hold"/>
                                        <p:tgtEl>
                                          <p:spTgt spid="6">
                                            <p:graphicEl>
                                              <a:dgm id="{3ACC5FE4-179B-4477-98B5-A7F3C04E086A}"/>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graphicEl>
                                              <a:dgm id="{3ACC5FE4-179B-4477-98B5-A7F3C04E086A}"/>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graphicEl>
                                              <a:dgm id="{59FC0A7F-7AA4-4907-9C9C-FE9327841956}"/>
                                            </p:graphicEl>
                                          </p:spTgt>
                                        </p:tgtEl>
                                        <p:attrNameLst>
                                          <p:attrName>style.visibility</p:attrName>
                                        </p:attrNameLst>
                                      </p:cBhvr>
                                      <p:to>
                                        <p:strVal val="visible"/>
                                      </p:to>
                                    </p:set>
                                    <p:anim calcmode="lin" valueType="num">
                                      <p:cBhvr additive="base">
                                        <p:cTn id="13" dur="500" fill="hold"/>
                                        <p:tgtEl>
                                          <p:spTgt spid="6">
                                            <p:graphicEl>
                                              <a:dgm id="{59FC0A7F-7AA4-4907-9C9C-FE9327841956}"/>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graphicEl>
                                              <a:dgm id="{59FC0A7F-7AA4-4907-9C9C-FE9327841956}"/>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graphicEl>
                                              <a:dgm id="{E002770C-1074-49C0-94AC-B20F63D78AA7}"/>
                                            </p:graphicEl>
                                          </p:spTgt>
                                        </p:tgtEl>
                                        <p:attrNameLst>
                                          <p:attrName>style.visibility</p:attrName>
                                        </p:attrNameLst>
                                      </p:cBhvr>
                                      <p:to>
                                        <p:strVal val="visible"/>
                                      </p:to>
                                    </p:set>
                                    <p:anim calcmode="lin" valueType="num">
                                      <p:cBhvr additive="base">
                                        <p:cTn id="19" dur="500" fill="hold"/>
                                        <p:tgtEl>
                                          <p:spTgt spid="6">
                                            <p:graphicEl>
                                              <a:dgm id="{E002770C-1074-49C0-94AC-B20F63D78AA7}"/>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graphicEl>
                                              <a:dgm id="{E002770C-1074-49C0-94AC-B20F63D78AA7}"/>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graphicEl>
                                              <a:dgm id="{303E4B08-83E0-4F91-A914-418091ABC812}"/>
                                            </p:graphicEl>
                                          </p:spTgt>
                                        </p:tgtEl>
                                        <p:attrNameLst>
                                          <p:attrName>style.visibility</p:attrName>
                                        </p:attrNameLst>
                                      </p:cBhvr>
                                      <p:to>
                                        <p:strVal val="visible"/>
                                      </p:to>
                                    </p:set>
                                    <p:anim calcmode="lin" valueType="num">
                                      <p:cBhvr additive="base">
                                        <p:cTn id="25" dur="500" fill="hold"/>
                                        <p:tgtEl>
                                          <p:spTgt spid="6">
                                            <p:graphicEl>
                                              <a:dgm id="{303E4B08-83E0-4F91-A914-418091ABC812}"/>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graphicEl>
                                              <a:dgm id="{303E4B08-83E0-4F91-A914-418091ABC812}"/>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graphicEl>
                                              <a:dgm id="{784672D7-0902-4AD8-899F-471013A09017}"/>
                                            </p:graphicEl>
                                          </p:spTgt>
                                        </p:tgtEl>
                                        <p:attrNameLst>
                                          <p:attrName>style.visibility</p:attrName>
                                        </p:attrNameLst>
                                      </p:cBhvr>
                                      <p:to>
                                        <p:strVal val="visible"/>
                                      </p:to>
                                    </p:set>
                                    <p:anim calcmode="lin" valueType="num">
                                      <p:cBhvr additive="base">
                                        <p:cTn id="31" dur="500" fill="hold"/>
                                        <p:tgtEl>
                                          <p:spTgt spid="6">
                                            <p:graphicEl>
                                              <a:dgm id="{784672D7-0902-4AD8-899F-471013A09017}"/>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graphicEl>
                                              <a:dgm id="{784672D7-0902-4AD8-899F-471013A0901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6C4AE28-3DF2-3B1D-F5AE-1A769B0755D4}"/>
              </a:ext>
            </a:extLst>
          </p:cNvPr>
          <p:cNvGraphicFramePr/>
          <p:nvPr>
            <p:extLst>
              <p:ext uri="{D42A27DB-BD31-4B8C-83A1-F6EECF244321}">
                <p14:modId xmlns:p14="http://schemas.microsoft.com/office/powerpoint/2010/main" val="2001370243"/>
              </p:ext>
            </p:extLst>
          </p:nvPr>
        </p:nvGraphicFramePr>
        <p:xfrm>
          <a:off x="107402" y="791570"/>
          <a:ext cx="12084598" cy="5443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BF32E77C-87E3-7BE8-8806-78BEA21A5157}"/>
              </a:ext>
            </a:extLst>
          </p:cNvPr>
          <p:cNvSpPr>
            <a:spLocks noGrp="1"/>
          </p:cNvSpPr>
          <p:nvPr>
            <p:ph type="body" sz="quarter" idx="13"/>
          </p:nvPr>
        </p:nvSpPr>
        <p:spPr>
          <a:xfrm>
            <a:off x="107402" y="95534"/>
            <a:ext cx="10176048" cy="595101"/>
          </a:xfrm>
        </p:spPr>
        <p:txBody>
          <a:bodyPr/>
          <a:lstStyle/>
          <a:p>
            <a:r>
              <a:rPr lang="en-US" dirty="0"/>
              <a:t>WHO Activities Under the New Resolution</a:t>
            </a:r>
          </a:p>
        </p:txBody>
      </p:sp>
      <p:sp>
        <p:nvSpPr>
          <p:cNvPr id="8" name="TextBox 7">
            <a:extLst>
              <a:ext uri="{FF2B5EF4-FFF2-40B4-BE49-F238E27FC236}">
                <a16:creationId xmlns:a16="http://schemas.microsoft.com/office/drawing/2014/main" id="{5DD6645B-3498-06AB-7D0D-3C7AF4ADF60A}"/>
              </a:ext>
            </a:extLst>
          </p:cNvPr>
          <p:cNvSpPr txBox="1"/>
          <p:nvPr/>
        </p:nvSpPr>
        <p:spPr>
          <a:xfrm>
            <a:off x="1132765" y="3328506"/>
            <a:ext cx="2265528" cy="369332"/>
          </a:xfrm>
          <a:prstGeom prst="rect">
            <a:avLst/>
          </a:prstGeom>
          <a:noFill/>
        </p:spPr>
        <p:txBody>
          <a:bodyPr wrap="square">
            <a:spAutoFit/>
          </a:bodyPr>
          <a:lstStyle/>
          <a:p>
            <a:r>
              <a:rPr lang="en-US" b="1" dirty="0">
                <a:solidFill>
                  <a:srgbClr val="C00000"/>
                </a:solidFill>
              </a:rPr>
              <a:t>Data collection:</a:t>
            </a:r>
          </a:p>
        </p:txBody>
      </p:sp>
      <p:sp>
        <p:nvSpPr>
          <p:cNvPr id="10" name="TextBox 9">
            <a:extLst>
              <a:ext uri="{FF2B5EF4-FFF2-40B4-BE49-F238E27FC236}">
                <a16:creationId xmlns:a16="http://schemas.microsoft.com/office/drawing/2014/main" id="{D2FFE930-F0B2-8F87-E875-F9162B570A42}"/>
              </a:ext>
            </a:extLst>
          </p:cNvPr>
          <p:cNvSpPr txBox="1"/>
          <p:nvPr/>
        </p:nvSpPr>
        <p:spPr>
          <a:xfrm>
            <a:off x="8645718" y="3036118"/>
            <a:ext cx="3275463" cy="954107"/>
          </a:xfrm>
          <a:prstGeom prst="rect">
            <a:avLst/>
          </a:prstGeom>
          <a:noFill/>
        </p:spPr>
        <p:txBody>
          <a:bodyPr wrap="square">
            <a:spAutoFit/>
          </a:bodyPr>
          <a:lstStyle/>
          <a:p>
            <a:r>
              <a:rPr lang="en-US" sz="1400" dirty="0">
                <a:solidFill>
                  <a:srgbClr val="C00000"/>
                </a:solidFill>
              </a:rPr>
              <a:t>Analyse and make available global data on legislation, regulations, practices, safety, quality, effectiveness, epidemiology and ethics </a:t>
            </a:r>
          </a:p>
        </p:txBody>
      </p:sp>
    </p:spTree>
    <p:extLst>
      <p:ext uri="{BB962C8B-B14F-4D97-AF65-F5344CB8AC3E}">
        <p14:creationId xmlns:p14="http://schemas.microsoft.com/office/powerpoint/2010/main" val="455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0D162DB-DAE5-C8B2-0EB9-196C19FDC128}"/>
              </a:ext>
            </a:extLst>
          </p:cNvPr>
          <p:cNvSpPr>
            <a:spLocks noGrp="1"/>
          </p:cNvSpPr>
          <p:nvPr>
            <p:ph type="body" sz="quarter" idx="13"/>
          </p:nvPr>
        </p:nvSpPr>
        <p:spPr/>
        <p:txBody>
          <a:bodyPr/>
          <a:lstStyle/>
          <a:p>
            <a:r>
              <a:rPr lang="en-US" dirty="0"/>
              <a:t>Global Strategy Draft Outline</a:t>
            </a:r>
          </a:p>
        </p:txBody>
      </p:sp>
      <p:sp>
        <p:nvSpPr>
          <p:cNvPr id="8" name="TextBox 7">
            <a:extLst>
              <a:ext uri="{FF2B5EF4-FFF2-40B4-BE49-F238E27FC236}">
                <a16:creationId xmlns:a16="http://schemas.microsoft.com/office/drawing/2014/main" id="{91CEE08A-2F12-47E2-A070-7C45F157807E}"/>
              </a:ext>
            </a:extLst>
          </p:cNvPr>
          <p:cNvSpPr txBox="1"/>
          <p:nvPr/>
        </p:nvSpPr>
        <p:spPr>
          <a:xfrm>
            <a:off x="457200" y="1948672"/>
            <a:ext cx="11019905" cy="1631216"/>
          </a:xfrm>
          <a:prstGeom prst="rect">
            <a:avLst/>
          </a:prstGeom>
          <a:noFill/>
        </p:spPr>
        <p:txBody>
          <a:bodyPr wrap="square" lIns="91440" tIns="45720" rIns="91440" bIns="45720" rtlCol="0" anchor="t">
            <a:spAutoFit/>
          </a:bodyPr>
          <a:lstStyle/>
          <a:p>
            <a:pPr algn="just" fontAlgn="base"/>
            <a:r>
              <a:rPr lang="en-US" sz="2000" dirty="0">
                <a:latin typeface="Calibri"/>
                <a:ea typeface="Calibri"/>
                <a:cs typeface="Times New Roman"/>
              </a:rPr>
              <a:t>The vision of the Global Strategy is that by 2035, every Member State will be able to address its patients' needs for life-saving transplantation treatments. </a:t>
            </a:r>
          </a:p>
          <a:p>
            <a:pPr algn="just"/>
            <a:endParaRPr lang="en-US" sz="2000" dirty="0">
              <a:latin typeface="Calibri"/>
              <a:ea typeface="Calibri Light"/>
              <a:cs typeface="Times New Roman"/>
            </a:endParaRPr>
          </a:p>
          <a:p>
            <a:pPr algn="just"/>
            <a:r>
              <a:rPr lang="en-US" sz="2000" dirty="0">
                <a:latin typeface="Calibri"/>
                <a:ea typeface="Calibri"/>
                <a:cs typeface="Times New Roman"/>
              </a:rPr>
              <a:t>The objectives are to increase availability and accessibility, as well as to enhance safety and quality of transplantation of human cells, tissues and organs. </a:t>
            </a:r>
          </a:p>
        </p:txBody>
      </p:sp>
      <p:sp>
        <p:nvSpPr>
          <p:cNvPr id="18" name="Text Placeholder 6">
            <a:extLst>
              <a:ext uri="{FF2B5EF4-FFF2-40B4-BE49-F238E27FC236}">
                <a16:creationId xmlns:a16="http://schemas.microsoft.com/office/drawing/2014/main" id="{61A3D438-3D6D-0DA5-1344-A603D011BD76}"/>
              </a:ext>
            </a:extLst>
          </p:cNvPr>
          <p:cNvSpPr txBox="1">
            <a:spLocks/>
          </p:cNvSpPr>
          <p:nvPr/>
        </p:nvSpPr>
        <p:spPr>
          <a:xfrm>
            <a:off x="463378" y="1326292"/>
            <a:ext cx="5628774" cy="542842"/>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Calibri"/>
                <a:cs typeface="Calibri"/>
              </a:rPr>
              <a:t>Vision and Objectives</a:t>
            </a:r>
          </a:p>
        </p:txBody>
      </p:sp>
    </p:spTree>
    <p:extLst>
      <p:ext uri="{BB962C8B-B14F-4D97-AF65-F5344CB8AC3E}">
        <p14:creationId xmlns:p14="http://schemas.microsoft.com/office/powerpoint/2010/main" val="183078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3504F-C413-C616-3D37-F75D1D79DC2A}"/>
              </a:ext>
            </a:extLst>
          </p:cNvPr>
          <p:cNvSpPr>
            <a:spLocks noGrp="1"/>
          </p:cNvSpPr>
          <p:nvPr>
            <p:ph type="body" sz="quarter" idx="13"/>
          </p:nvPr>
        </p:nvSpPr>
        <p:spPr/>
        <p:txBody>
          <a:bodyPr/>
          <a:lstStyle/>
          <a:p>
            <a:r>
              <a:rPr lang="en-US" dirty="0"/>
              <a:t>Key Elements of a Global Strategy</a:t>
            </a:r>
          </a:p>
        </p:txBody>
      </p:sp>
      <p:grpSp>
        <p:nvGrpSpPr>
          <p:cNvPr id="12" name="Group 11">
            <a:extLst>
              <a:ext uri="{FF2B5EF4-FFF2-40B4-BE49-F238E27FC236}">
                <a16:creationId xmlns:a16="http://schemas.microsoft.com/office/drawing/2014/main" id="{317912F5-FA6E-FE03-D1B8-14AB5994762A}"/>
              </a:ext>
            </a:extLst>
          </p:cNvPr>
          <p:cNvGrpSpPr>
            <a:grpSpLocks noChangeAspect="1"/>
          </p:cNvGrpSpPr>
          <p:nvPr/>
        </p:nvGrpSpPr>
        <p:grpSpPr>
          <a:xfrm>
            <a:off x="2797276" y="1847307"/>
            <a:ext cx="9270161" cy="4270771"/>
            <a:chOff x="3368683" y="2514019"/>
            <a:chExt cx="7459754" cy="3204331"/>
          </a:xfrm>
        </p:grpSpPr>
        <p:sp>
          <p:nvSpPr>
            <p:cNvPr id="13" name="Rectangle 7">
              <a:extLst>
                <a:ext uri="{FF2B5EF4-FFF2-40B4-BE49-F238E27FC236}">
                  <a16:creationId xmlns:a16="http://schemas.microsoft.com/office/drawing/2014/main" id="{64D74516-AFE2-7914-82DC-EB318FDABB82}"/>
                </a:ext>
              </a:extLst>
            </p:cNvPr>
            <p:cNvSpPr>
              <a:spLocks noChangeArrowheads="1"/>
            </p:cNvSpPr>
            <p:nvPr/>
          </p:nvSpPr>
          <p:spPr bwMode="auto">
            <a:xfrm>
              <a:off x="5536249" y="4026515"/>
              <a:ext cx="5131753" cy="755453"/>
            </a:xfrm>
            <a:prstGeom prst="rect">
              <a:avLst/>
            </a:prstGeom>
            <a:solidFill>
              <a:schemeClr val="bg1">
                <a:lumMod val="65000"/>
              </a:schemeClr>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4" name="Freeform 11">
              <a:extLst>
                <a:ext uri="{FF2B5EF4-FFF2-40B4-BE49-F238E27FC236}">
                  <a16:creationId xmlns:a16="http://schemas.microsoft.com/office/drawing/2014/main" id="{3CF518B5-144A-4478-EAC3-2AC44EB8555A}"/>
                </a:ext>
              </a:extLst>
            </p:cNvPr>
            <p:cNvSpPr>
              <a:spLocks/>
            </p:cNvSpPr>
            <p:nvPr/>
          </p:nvSpPr>
          <p:spPr bwMode="auto">
            <a:xfrm>
              <a:off x="3368683" y="4026515"/>
              <a:ext cx="2166375" cy="1691835"/>
            </a:xfrm>
            <a:custGeom>
              <a:avLst/>
              <a:gdLst>
                <a:gd name="T0" fmla="*/ 0 w 1365"/>
                <a:gd name="T1" fmla="*/ 476 h 1066"/>
                <a:gd name="T2" fmla="*/ 1365 w 1365"/>
                <a:gd name="T3" fmla="*/ 1066 h 1066"/>
                <a:gd name="T4" fmla="*/ 1365 w 1365"/>
                <a:gd name="T5" fmla="*/ 393 h 1066"/>
                <a:gd name="T6" fmla="*/ 454 w 1365"/>
                <a:gd name="T7" fmla="*/ 0 h 1066"/>
                <a:gd name="T8" fmla="*/ 0 w 1365"/>
                <a:gd name="T9" fmla="*/ 476 h 1066"/>
              </a:gdLst>
              <a:ahLst/>
              <a:cxnLst>
                <a:cxn ang="0">
                  <a:pos x="T0" y="T1"/>
                </a:cxn>
                <a:cxn ang="0">
                  <a:pos x="T2" y="T3"/>
                </a:cxn>
                <a:cxn ang="0">
                  <a:pos x="T4" y="T5"/>
                </a:cxn>
                <a:cxn ang="0">
                  <a:pos x="T6" y="T7"/>
                </a:cxn>
                <a:cxn ang="0">
                  <a:pos x="T8" y="T9"/>
                </a:cxn>
              </a:cxnLst>
              <a:rect l="0" t="0" r="r" b="b"/>
              <a:pathLst>
                <a:path w="1365" h="1066">
                  <a:moveTo>
                    <a:pt x="0" y="476"/>
                  </a:moveTo>
                  <a:lnTo>
                    <a:pt x="1365" y="1066"/>
                  </a:lnTo>
                  <a:lnTo>
                    <a:pt x="1365" y="393"/>
                  </a:lnTo>
                  <a:lnTo>
                    <a:pt x="454" y="0"/>
                  </a:lnTo>
                  <a:lnTo>
                    <a:pt x="0" y="476"/>
                  </a:lnTo>
                  <a:close/>
                </a:path>
              </a:pathLst>
            </a:custGeom>
            <a:solidFill>
              <a:schemeClr val="accent4">
                <a:lumMod val="75000"/>
              </a:schemeClr>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 name="Freeform 14">
              <a:extLst>
                <a:ext uri="{FF2B5EF4-FFF2-40B4-BE49-F238E27FC236}">
                  <a16:creationId xmlns:a16="http://schemas.microsoft.com/office/drawing/2014/main" id="{FF58FE62-D4E6-21A4-05B9-B45AF37ED3C9}"/>
                </a:ext>
              </a:extLst>
            </p:cNvPr>
            <p:cNvSpPr>
              <a:spLocks/>
            </p:cNvSpPr>
            <p:nvPr/>
          </p:nvSpPr>
          <p:spPr bwMode="auto">
            <a:xfrm>
              <a:off x="5535056" y="4026515"/>
              <a:ext cx="2166374" cy="1691835"/>
            </a:xfrm>
            <a:custGeom>
              <a:avLst/>
              <a:gdLst>
                <a:gd name="T0" fmla="*/ 0 w 1365"/>
                <a:gd name="T1" fmla="*/ 1066 h 1066"/>
                <a:gd name="T2" fmla="*/ 1365 w 1365"/>
                <a:gd name="T3" fmla="*/ 476 h 1066"/>
                <a:gd name="T4" fmla="*/ 910 w 1365"/>
                <a:gd name="T5" fmla="*/ 0 h 1066"/>
                <a:gd name="T6" fmla="*/ 0 w 1365"/>
                <a:gd name="T7" fmla="*/ 393 h 1066"/>
                <a:gd name="T8" fmla="*/ 0 w 1365"/>
                <a:gd name="T9" fmla="*/ 1066 h 1066"/>
              </a:gdLst>
              <a:ahLst/>
              <a:cxnLst>
                <a:cxn ang="0">
                  <a:pos x="T0" y="T1"/>
                </a:cxn>
                <a:cxn ang="0">
                  <a:pos x="T2" y="T3"/>
                </a:cxn>
                <a:cxn ang="0">
                  <a:pos x="T4" y="T5"/>
                </a:cxn>
                <a:cxn ang="0">
                  <a:pos x="T6" y="T7"/>
                </a:cxn>
                <a:cxn ang="0">
                  <a:pos x="T8" y="T9"/>
                </a:cxn>
              </a:cxnLst>
              <a:rect l="0" t="0" r="r" b="b"/>
              <a:pathLst>
                <a:path w="1365" h="1066">
                  <a:moveTo>
                    <a:pt x="0" y="1066"/>
                  </a:moveTo>
                  <a:lnTo>
                    <a:pt x="1365" y="476"/>
                  </a:lnTo>
                  <a:lnTo>
                    <a:pt x="910" y="0"/>
                  </a:lnTo>
                  <a:lnTo>
                    <a:pt x="0" y="393"/>
                  </a:lnTo>
                  <a:lnTo>
                    <a:pt x="0" y="1066"/>
                  </a:lnTo>
                  <a:close/>
                </a:path>
              </a:pathLst>
            </a:custGeom>
            <a:solidFill>
              <a:schemeClr val="accent4">
                <a:lumMod val="75000"/>
              </a:schemeClr>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 name="Parallelogram 3">
              <a:extLst>
                <a:ext uri="{FF2B5EF4-FFF2-40B4-BE49-F238E27FC236}">
                  <a16:creationId xmlns:a16="http://schemas.microsoft.com/office/drawing/2014/main" id="{9679DB9A-14F1-8F03-BDDC-911C1B8BE9CC}"/>
                </a:ext>
              </a:extLst>
            </p:cNvPr>
            <p:cNvSpPr/>
            <p:nvPr/>
          </p:nvSpPr>
          <p:spPr>
            <a:xfrm>
              <a:off x="4084276" y="3457664"/>
              <a:ext cx="2897168" cy="1194269"/>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2699"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7" name="Rectangle 6">
              <a:extLst>
                <a:ext uri="{FF2B5EF4-FFF2-40B4-BE49-F238E27FC236}">
                  <a16:creationId xmlns:a16="http://schemas.microsoft.com/office/drawing/2014/main" id="{05AEE325-69E5-9B60-1354-FBE069623CBF}"/>
                </a:ext>
              </a:extLst>
            </p:cNvPr>
            <p:cNvSpPr>
              <a:spLocks noChangeArrowheads="1"/>
            </p:cNvSpPr>
            <p:nvPr/>
          </p:nvSpPr>
          <p:spPr bwMode="auto">
            <a:xfrm>
              <a:off x="5535058" y="3269473"/>
              <a:ext cx="5131753" cy="757041"/>
            </a:xfrm>
            <a:prstGeom prst="rect">
              <a:avLst/>
            </a:prstGeom>
            <a:solidFill>
              <a:schemeClr val="accent2"/>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8" name="Freeform 12">
              <a:extLst>
                <a:ext uri="{FF2B5EF4-FFF2-40B4-BE49-F238E27FC236}">
                  <a16:creationId xmlns:a16="http://schemas.microsoft.com/office/drawing/2014/main" id="{AECCC6DE-6B19-D7F1-5DEC-82C0E0951BA6}"/>
                </a:ext>
              </a:extLst>
            </p:cNvPr>
            <p:cNvSpPr>
              <a:spLocks/>
            </p:cNvSpPr>
            <p:nvPr/>
          </p:nvSpPr>
          <p:spPr bwMode="auto">
            <a:xfrm>
              <a:off x="4089221" y="3258363"/>
              <a:ext cx="1445837" cy="1391876"/>
            </a:xfrm>
            <a:custGeom>
              <a:avLst/>
              <a:gdLst>
                <a:gd name="T0" fmla="*/ 462 w 911"/>
                <a:gd name="T1" fmla="*/ 0 h 877"/>
                <a:gd name="T2" fmla="*/ 0 w 911"/>
                <a:gd name="T3" fmla="*/ 484 h 877"/>
                <a:gd name="T4" fmla="*/ 911 w 911"/>
                <a:gd name="T5" fmla="*/ 877 h 877"/>
                <a:gd name="T6" fmla="*/ 911 w 911"/>
                <a:gd name="T7" fmla="*/ 194 h 877"/>
                <a:gd name="T8" fmla="*/ 462 w 911"/>
                <a:gd name="T9" fmla="*/ 0 h 877"/>
              </a:gdLst>
              <a:ahLst/>
              <a:cxnLst>
                <a:cxn ang="0">
                  <a:pos x="T0" y="T1"/>
                </a:cxn>
                <a:cxn ang="0">
                  <a:pos x="T2" y="T3"/>
                </a:cxn>
                <a:cxn ang="0">
                  <a:pos x="T4" y="T5"/>
                </a:cxn>
                <a:cxn ang="0">
                  <a:pos x="T6" y="T7"/>
                </a:cxn>
                <a:cxn ang="0">
                  <a:pos x="T8" y="T9"/>
                </a:cxn>
              </a:cxnLst>
              <a:rect l="0" t="0" r="r" b="b"/>
              <a:pathLst>
                <a:path w="911" h="877">
                  <a:moveTo>
                    <a:pt x="462" y="0"/>
                  </a:moveTo>
                  <a:lnTo>
                    <a:pt x="0" y="484"/>
                  </a:lnTo>
                  <a:lnTo>
                    <a:pt x="911" y="877"/>
                  </a:lnTo>
                  <a:lnTo>
                    <a:pt x="911" y="194"/>
                  </a:lnTo>
                  <a:lnTo>
                    <a:pt x="462" y="0"/>
                  </a:lnTo>
                  <a:close/>
                </a:path>
              </a:pathLst>
            </a:custGeom>
            <a:solidFill>
              <a:schemeClr val="accent2"/>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9" name="Freeform 15">
              <a:extLst>
                <a:ext uri="{FF2B5EF4-FFF2-40B4-BE49-F238E27FC236}">
                  <a16:creationId xmlns:a16="http://schemas.microsoft.com/office/drawing/2014/main" id="{A40BB1DC-8D5C-10F2-EF23-5B9BCB2B93A4}"/>
                </a:ext>
              </a:extLst>
            </p:cNvPr>
            <p:cNvSpPr>
              <a:spLocks/>
            </p:cNvSpPr>
            <p:nvPr/>
          </p:nvSpPr>
          <p:spPr bwMode="auto">
            <a:xfrm>
              <a:off x="5535055" y="3258363"/>
              <a:ext cx="1444250" cy="1391876"/>
            </a:xfrm>
            <a:custGeom>
              <a:avLst/>
              <a:gdLst>
                <a:gd name="T0" fmla="*/ 0 w 910"/>
                <a:gd name="T1" fmla="*/ 194 h 877"/>
                <a:gd name="T2" fmla="*/ 0 w 910"/>
                <a:gd name="T3" fmla="*/ 877 h 877"/>
                <a:gd name="T4" fmla="*/ 910 w 910"/>
                <a:gd name="T5" fmla="*/ 484 h 877"/>
                <a:gd name="T6" fmla="*/ 448 w 910"/>
                <a:gd name="T7" fmla="*/ 0 h 877"/>
                <a:gd name="T8" fmla="*/ 0 w 910"/>
                <a:gd name="T9" fmla="*/ 194 h 877"/>
              </a:gdLst>
              <a:ahLst/>
              <a:cxnLst>
                <a:cxn ang="0">
                  <a:pos x="T0" y="T1"/>
                </a:cxn>
                <a:cxn ang="0">
                  <a:pos x="T2" y="T3"/>
                </a:cxn>
                <a:cxn ang="0">
                  <a:pos x="T4" y="T5"/>
                </a:cxn>
                <a:cxn ang="0">
                  <a:pos x="T6" y="T7"/>
                </a:cxn>
                <a:cxn ang="0">
                  <a:pos x="T8" y="T9"/>
                </a:cxn>
              </a:cxnLst>
              <a:rect l="0" t="0" r="r" b="b"/>
              <a:pathLst>
                <a:path w="910" h="877">
                  <a:moveTo>
                    <a:pt x="0" y="194"/>
                  </a:moveTo>
                  <a:lnTo>
                    <a:pt x="0" y="877"/>
                  </a:lnTo>
                  <a:lnTo>
                    <a:pt x="910" y="484"/>
                  </a:lnTo>
                  <a:lnTo>
                    <a:pt x="448" y="0"/>
                  </a:lnTo>
                  <a:lnTo>
                    <a:pt x="0" y="194"/>
                  </a:lnTo>
                  <a:close/>
                </a:path>
              </a:pathLst>
            </a:custGeom>
            <a:solidFill>
              <a:schemeClr val="accent2">
                <a:lumMod val="75000"/>
              </a:schemeClr>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0" name="Parallelogram 3">
              <a:extLst>
                <a:ext uri="{FF2B5EF4-FFF2-40B4-BE49-F238E27FC236}">
                  <a16:creationId xmlns:a16="http://schemas.microsoft.com/office/drawing/2014/main" id="{AFB790F0-E070-FA8E-C282-DC344E57A223}"/>
                </a:ext>
              </a:extLst>
            </p:cNvPr>
            <p:cNvSpPr/>
            <p:nvPr/>
          </p:nvSpPr>
          <p:spPr>
            <a:xfrm>
              <a:off x="4822455" y="2975862"/>
              <a:ext cx="1426093" cy="590397"/>
            </a:xfrm>
            <a:custGeom>
              <a:avLst/>
              <a:gdLst>
                <a:gd name="connsiteX0" fmla="*/ 0 w 3636000"/>
                <a:gd name="connsiteY0" fmla="*/ 2338917 h 2338917"/>
                <a:gd name="connsiteX1" fmla="*/ 894332 w 3636000"/>
                <a:gd name="connsiteY1" fmla="*/ 0 h 2338917"/>
                <a:gd name="connsiteX2" fmla="*/ 3636000 w 3636000"/>
                <a:gd name="connsiteY2" fmla="*/ 0 h 2338917"/>
                <a:gd name="connsiteX3" fmla="*/ 2741668 w 3636000"/>
                <a:gd name="connsiteY3" fmla="*/ 2338917 h 2338917"/>
                <a:gd name="connsiteX4" fmla="*/ 0 w 3636000"/>
                <a:gd name="connsiteY4" fmla="*/ 2338917 h 2338917"/>
                <a:gd name="connsiteX0" fmla="*/ 0 w 3636000"/>
                <a:gd name="connsiteY0" fmla="*/ 2338917 h 3152517"/>
                <a:gd name="connsiteX1" fmla="*/ 894332 w 3636000"/>
                <a:gd name="connsiteY1" fmla="*/ 0 h 3152517"/>
                <a:gd name="connsiteX2" fmla="*/ 3636000 w 3636000"/>
                <a:gd name="connsiteY2" fmla="*/ 0 h 3152517"/>
                <a:gd name="connsiteX3" fmla="*/ 1949668 w 3636000"/>
                <a:gd name="connsiteY3" fmla="*/ 3152517 h 3152517"/>
                <a:gd name="connsiteX4" fmla="*/ 0 w 3636000"/>
                <a:gd name="connsiteY4" fmla="*/ 2338917 h 3152517"/>
                <a:gd name="connsiteX0" fmla="*/ 0 w 3895200"/>
                <a:gd name="connsiteY0" fmla="*/ 2338917 h 3152517"/>
                <a:gd name="connsiteX1" fmla="*/ 894332 w 3895200"/>
                <a:gd name="connsiteY1" fmla="*/ 0 h 3152517"/>
                <a:gd name="connsiteX2" fmla="*/ 3895200 w 3895200"/>
                <a:gd name="connsiteY2" fmla="*/ 2332800 h 3152517"/>
                <a:gd name="connsiteX3" fmla="*/ 1949668 w 3895200"/>
                <a:gd name="connsiteY3" fmla="*/ 3152517 h 3152517"/>
                <a:gd name="connsiteX4" fmla="*/ 0 w 3895200"/>
                <a:gd name="connsiteY4" fmla="*/ 2338917 h 3152517"/>
                <a:gd name="connsiteX0" fmla="*/ 0 w 3895200"/>
                <a:gd name="connsiteY0" fmla="*/ 6117 h 819717"/>
                <a:gd name="connsiteX1" fmla="*/ 1909532 w 3895200"/>
                <a:gd name="connsiteY1" fmla="*/ 64800 h 819717"/>
                <a:gd name="connsiteX2" fmla="*/ 3895200 w 3895200"/>
                <a:gd name="connsiteY2" fmla="*/ 0 h 819717"/>
                <a:gd name="connsiteX3" fmla="*/ 1949668 w 3895200"/>
                <a:gd name="connsiteY3" fmla="*/ 819717 h 819717"/>
                <a:gd name="connsiteX4" fmla="*/ 0 w 3895200"/>
                <a:gd name="connsiteY4" fmla="*/ 6117 h 819717"/>
                <a:gd name="connsiteX0" fmla="*/ 0 w 3895200"/>
                <a:gd name="connsiteY0" fmla="*/ 430917 h 1244517"/>
                <a:gd name="connsiteX1" fmla="*/ 1923932 w 3895200"/>
                <a:gd name="connsiteY1" fmla="*/ 0 h 1244517"/>
                <a:gd name="connsiteX2" fmla="*/ 3895200 w 3895200"/>
                <a:gd name="connsiteY2" fmla="*/ 424800 h 1244517"/>
                <a:gd name="connsiteX3" fmla="*/ 1949668 w 3895200"/>
                <a:gd name="connsiteY3" fmla="*/ 1244517 h 1244517"/>
                <a:gd name="connsiteX4" fmla="*/ 0 w 3895200"/>
                <a:gd name="connsiteY4" fmla="*/ 430917 h 1244517"/>
                <a:gd name="connsiteX0" fmla="*/ 0 w 3895200"/>
                <a:gd name="connsiteY0" fmla="*/ 690117 h 1503717"/>
                <a:gd name="connsiteX1" fmla="*/ 1923932 w 3895200"/>
                <a:gd name="connsiteY1" fmla="*/ 0 h 1503717"/>
                <a:gd name="connsiteX2" fmla="*/ 3895200 w 3895200"/>
                <a:gd name="connsiteY2" fmla="*/ 684000 h 1503717"/>
                <a:gd name="connsiteX3" fmla="*/ 1949668 w 3895200"/>
                <a:gd name="connsiteY3" fmla="*/ 1503717 h 1503717"/>
                <a:gd name="connsiteX4" fmla="*/ 0 w 3895200"/>
                <a:gd name="connsiteY4" fmla="*/ 690117 h 1503717"/>
                <a:gd name="connsiteX0" fmla="*/ 0 w 3895200"/>
                <a:gd name="connsiteY0" fmla="*/ 920517 h 1734117"/>
                <a:gd name="connsiteX1" fmla="*/ 1923932 w 3895200"/>
                <a:gd name="connsiteY1" fmla="*/ 0 h 1734117"/>
                <a:gd name="connsiteX2" fmla="*/ 3895200 w 3895200"/>
                <a:gd name="connsiteY2" fmla="*/ 914400 h 1734117"/>
                <a:gd name="connsiteX3" fmla="*/ 1949668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34117"/>
                <a:gd name="connsiteX1" fmla="*/ 1923932 w 3895200"/>
                <a:gd name="connsiteY1" fmla="*/ 0 h 1734117"/>
                <a:gd name="connsiteX2" fmla="*/ 3895200 w 3895200"/>
                <a:gd name="connsiteY2" fmla="*/ 914400 h 1734117"/>
                <a:gd name="connsiteX3" fmla="*/ 1922203 w 3895200"/>
                <a:gd name="connsiteY3" fmla="*/ 1734117 h 1734117"/>
                <a:gd name="connsiteX4" fmla="*/ 0 w 3895200"/>
                <a:gd name="connsiteY4" fmla="*/ 920517 h 1734117"/>
                <a:gd name="connsiteX0" fmla="*/ 0 w 3895200"/>
                <a:gd name="connsiteY0" fmla="*/ 920517 h 1716346"/>
                <a:gd name="connsiteX1" fmla="*/ 1923932 w 3895200"/>
                <a:gd name="connsiteY1" fmla="*/ 0 h 1716346"/>
                <a:gd name="connsiteX2" fmla="*/ 3895200 w 3895200"/>
                <a:gd name="connsiteY2" fmla="*/ 914400 h 1716346"/>
                <a:gd name="connsiteX3" fmla="*/ 1973900 w 3895200"/>
                <a:gd name="connsiteY3" fmla="*/ 1716346 h 1716346"/>
                <a:gd name="connsiteX4" fmla="*/ 0 w 3895200"/>
                <a:gd name="connsiteY4" fmla="*/ 920517 h 1716346"/>
                <a:gd name="connsiteX0" fmla="*/ 0 w 3895200"/>
                <a:gd name="connsiteY0" fmla="*/ 920517 h 1730886"/>
                <a:gd name="connsiteX1" fmla="*/ 1923932 w 3895200"/>
                <a:gd name="connsiteY1" fmla="*/ 0 h 1730886"/>
                <a:gd name="connsiteX2" fmla="*/ 3895200 w 3895200"/>
                <a:gd name="connsiteY2" fmla="*/ 914400 h 1730886"/>
                <a:gd name="connsiteX3" fmla="*/ 1925433 w 3895200"/>
                <a:gd name="connsiteY3" fmla="*/ 1730886 h 1730886"/>
                <a:gd name="connsiteX4" fmla="*/ 0 w 3895200"/>
                <a:gd name="connsiteY4" fmla="*/ 920517 h 1730886"/>
                <a:gd name="connsiteX0" fmla="*/ 0 w 3895200"/>
                <a:gd name="connsiteY0" fmla="*/ 782404 h 1592773"/>
                <a:gd name="connsiteX1" fmla="*/ 1923932 w 3895200"/>
                <a:gd name="connsiteY1" fmla="*/ 0 h 1592773"/>
                <a:gd name="connsiteX2" fmla="*/ 3895200 w 3895200"/>
                <a:gd name="connsiteY2" fmla="*/ 776287 h 1592773"/>
                <a:gd name="connsiteX3" fmla="*/ 1925433 w 3895200"/>
                <a:gd name="connsiteY3" fmla="*/ 1592773 h 1592773"/>
                <a:gd name="connsiteX4" fmla="*/ 0 w 3895200"/>
                <a:gd name="connsiteY4" fmla="*/ 782404 h 1592773"/>
                <a:gd name="connsiteX0" fmla="*/ 0 w 3886962"/>
                <a:gd name="connsiteY0" fmla="*/ 759338 h 1592773"/>
                <a:gd name="connsiteX1" fmla="*/ 1915694 w 3886962"/>
                <a:gd name="connsiteY1" fmla="*/ 0 h 1592773"/>
                <a:gd name="connsiteX2" fmla="*/ 3886962 w 3886962"/>
                <a:gd name="connsiteY2" fmla="*/ 776287 h 1592773"/>
                <a:gd name="connsiteX3" fmla="*/ 1917195 w 3886962"/>
                <a:gd name="connsiteY3" fmla="*/ 1592773 h 1592773"/>
                <a:gd name="connsiteX4" fmla="*/ 0 w 3886962"/>
                <a:gd name="connsiteY4" fmla="*/ 759338 h 1592773"/>
                <a:gd name="connsiteX0" fmla="*/ 0 w 3901791"/>
                <a:gd name="connsiteY0" fmla="*/ 760986 h 1592773"/>
                <a:gd name="connsiteX1" fmla="*/ 1930523 w 3901791"/>
                <a:gd name="connsiteY1" fmla="*/ 0 h 1592773"/>
                <a:gd name="connsiteX2" fmla="*/ 3901791 w 3901791"/>
                <a:gd name="connsiteY2" fmla="*/ 776287 h 1592773"/>
                <a:gd name="connsiteX3" fmla="*/ 1932024 w 3901791"/>
                <a:gd name="connsiteY3" fmla="*/ 1592773 h 1592773"/>
                <a:gd name="connsiteX4" fmla="*/ 0 w 3901791"/>
                <a:gd name="connsiteY4" fmla="*/ 760986 h 1592773"/>
                <a:gd name="connsiteX0" fmla="*/ 0 w 3863897"/>
                <a:gd name="connsiteY0" fmla="*/ 760986 h 1592773"/>
                <a:gd name="connsiteX1" fmla="*/ 1930523 w 3863897"/>
                <a:gd name="connsiteY1" fmla="*/ 0 h 1592773"/>
                <a:gd name="connsiteX2" fmla="*/ 3863897 w 3863897"/>
                <a:gd name="connsiteY2" fmla="*/ 761459 h 1592773"/>
                <a:gd name="connsiteX3" fmla="*/ 1932024 w 3863897"/>
                <a:gd name="connsiteY3" fmla="*/ 1592773 h 1592773"/>
                <a:gd name="connsiteX4" fmla="*/ 0 w 3863897"/>
                <a:gd name="connsiteY4" fmla="*/ 760986 h 159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897" h="1592773">
                  <a:moveTo>
                    <a:pt x="0" y="760986"/>
                  </a:moveTo>
                  <a:lnTo>
                    <a:pt x="1930523" y="0"/>
                  </a:lnTo>
                  <a:lnTo>
                    <a:pt x="3863897" y="761459"/>
                  </a:lnTo>
                  <a:lnTo>
                    <a:pt x="1932024" y="1592773"/>
                  </a:lnTo>
                  <a:lnTo>
                    <a:pt x="0" y="760986"/>
                  </a:lnTo>
                  <a:close/>
                </a:path>
              </a:pathLst>
            </a:cu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en-US" sz="2699"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1" name="Rectangle 5">
              <a:extLst>
                <a:ext uri="{FF2B5EF4-FFF2-40B4-BE49-F238E27FC236}">
                  <a16:creationId xmlns:a16="http://schemas.microsoft.com/office/drawing/2014/main" id="{9304C4FA-70D7-1A23-A6EE-973C74F62D36}"/>
                </a:ext>
              </a:extLst>
            </p:cNvPr>
            <p:cNvSpPr>
              <a:spLocks noChangeArrowheads="1"/>
            </p:cNvSpPr>
            <p:nvPr/>
          </p:nvSpPr>
          <p:spPr bwMode="auto">
            <a:xfrm>
              <a:off x="5535057" y="2514020"/>
              <a:ext cx="5131753" cy="755453"/>
            </a:xfrm>
            <a:prstGeom prst="rect">
              <a:avLst/>
            </a:prstGeom>
            <a:solidFill>
              <a:schemeClr val="accent1"/>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2" name="Freeform 13">
              <a:extLst>
                <a:ext uri="{FF2B5EF4-FFF2-40B4-BE49-F238E27FC236}">
                  <a16:creationId xmlns:a16="http://schemas.microsoft.com/office/drawing/2014/main" id="{33CC97B5-D403-6271-0368-86E7BB2C0A1D}"/>
                </a:ext>
              </a:extLst>
            </p:cNvPr>
            <p:cNvSpPr>
              <a:spLocks/>
            </p:cNvSpPr>
            <p:nvPr/>
          </p:nvSpPr>
          <p:spPr bwMode="auto">
            <a:xfrm>
              <a:off x="5535057" y="2514019"/>
              <a:ext cx="711015" cy="1052240"/>
            </a:xfrm>
            <a:custGeom>
              <a:avLst/>
              <a:gdLst>
                <a:gd name="T0" fmla="*/ 0 w 448"/>
                <a:gd name="T1" fmla="*/ 0 h 663"/>
                <a:gd name="T2" fmla="*/ 0 w 448"/>
                <a:gd name="T3" fmla="*/ 663 h 663"/>
                <a:gd name="T4" fmla="*/ 448 w 448"/>
                <a:gd name="T5" fmla="*/ 469 h 663"/>
                <a:gd name="T6" fmla="*/ 0 w 448"/>
                <a:gd name="T7" fmla="*/ 0 h 663"/>
              </a:gdLst>
              <a:ahLst/>
              <a:cxnLst>
                <a:cxn ang="0">
                  <a:pos x="T0" y="T1"/>
                </a:cxn>
                <a:cxn ang="0">
                  <a:pos x="T2" y="T3"/>
                </a:cxn>
                <a:cxn ang="0">
                  <a:pos x="T4" y="T5"/>
                </a:cxn>
                <a:cxn ang="0">
                  <a:pos x="T6" y="T7"/>
                </a:cxn>
              </a:cxnLst>
              <a:rect l="0" t="0" r="r" b="b"/>
              <a:pathLst>
                <a:path w="448" h="663">
                  <a:moveTo>
                    <a:pt x="0" y="0"/>
                  </a:moveTo>
                  <a:lnTo>
                    <a:pt x="0" y="663"/>
                  </a:lnTo>
                  <a:lnTo>
                    <a:pt x="448" y="469"/>
                  </a:lnTo>
                  <a:lnTo>
                    <a:pt x="0" y="0"/>
                  </a:lnTo>
                  <a:close/>
                </a:path>
              </a:pathLst>
            </a:custGeom>
            <a:solidFill>
              <a:schemeClr val="accent1">
                <a:lumMod val="75000"/>
              </a:schemeClr>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3" name="Freeform 10">
              <a:extLst>
                <a:ext uri="{FF2B5EF4-FFF2-40B4-BE49-F238E27FC236}">
                  <a16:creationId xmlns:a16="http://schemas.microsoft.com/office/drawing/2014/main" id="{D1F2141F-D2D2-D9B3-F2A9-6B606994A306}"/>
                </a:ext>
              </a:extLst>
            </p:cNvPr>
            <p:cNvSpPr>
              <a:spLocks/>
            </p:cNvSpPr>
            <p:nvPr/>
          </p:nvSpPr>
          <p:spPr bwMode="auto">
            <a:xfrm>
              <a:off x="4822455" y="2514019"/>
              <a:ext cx="712603" cy="1052240"/>
            </a:xfrm>
            <a:custGeom>
              <a:avLst/>
              <a:gdLst>
                <a:gd name="T0" fmla="*/ 449 w 449"/>
                <a:gd name="T1" fmla="*/ 0 h 663"/>
                <a:gd name="T2" fmla="*/ 0 w 449"/>
                <a:gd name="T3" fmla="*/ 469 h 663"/>
                <a:gd name="T4" fmla="*/ 449 w 449"/>
                <a:gd name="T5" fmla="*/ 663 h 663"/>
                <a:gd name="T6" fmla="*/ 449 w 449"/>
                <a:gd name="T7" fmla="*/ 0 h 663"/>
              </a:gdLst>
              <a:ahLst/>
              <a:cxnLst>
                <a:cxn ang="0">
                  <a:pos x="T0" y="T1"/>
                </a:cxn>
                <a:cxn ang="0">
                  <a:pos x="T2" y="T3"/>
                </a:cxn>
                <a:cxn ang="0">
                  <a:pos x="T4" y="T5"/>
                </a:cxn>
                <a:cxn ang="0">
                  <a:pos x="T6" y="T7"/>
                </a:cxn>
              </a:cxnLst>
              <a:rect l="0" t="0" r="r" b="b"/>
              <a:pathLst>
                <a:path w="449" h="663">
                  <a:moveTo>
                    <a:pt x="449" y="0"/>
                  </a:moveTo>
                  <a:lnTo>
                    <a:pt x="0" y="469"/>
                  </a:lnTo>
                  <a:lnTo>
                    <a:pt x="449" y="663"/>
                  </a:lnTo>
                  <a:lnTo>
                    <a:pt x="449" y="0"/>
                  </a:lnTo>
                  <a:close/>
                </a:path>
              </a:pathLst>
            </a:custGeom>
            <a:solidFill>
              <a:schemeClr val="accent1"/>
            </a:solidFill>
            <a:ln w="4763" cap="flat">
              <a:noFill/>
              <a:prstDash val="solid"/>
              <a:miter lim="800000"/>
              <a:headEnd/>
              <a:tailEnd/>
            </a:ln>
          </p:spPr>
          <p:txBody>
            <a:bodyPr vert="horz" wrap="square" lIns="91417" tIns="45708" rIns="91417" bIns="4570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lang="en-US" sz="2399"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 name="Subtitle 2">
              <a:extLst>
                <a:ext uri="{FF2B5EF4-FFF2-40B4-BE49-F238E27FC236}">
                  <a16:creationId xmlns:a16="http://schemas.microsoft.com/office/drawing/2014/main" id="{E1E3C851-A456-8C02-E1F9-06F20EDC6D00}"/>
                </a:ext>
              </a:extLst>
            </p:cNvPr>
            <p:cNvSpPr txBox="1">
              <a:spLocks/>
            </p:cNvSpPr>
            <p:nvPr/>
          </p:nvSpPr>
          <p:spPr>
            <a:xfrm>
              <a:off x="6417222" y="2564756"/>
              <a:ext cx="4411215" cy="913560"/>
            </a:xfrm>
            <a:prstGeom prst="rect">
              <a:avLst/>
            </a:prstGeom>
          </p:spPr>
          <p:txBody>
            <a:bodyPr vert="horz" wrap="square" lIns="81559" tIns="40780" rIns="81559" bIns="40780" numCol="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Legal framework</a:t>
              </a:r>
            </a:p>
            <a:p>
              <a:pPr marL="128588" marR="0" lvl="0" indent="-128588" algn="l" defTabSz="815727" rtl="0" eaLnBrk="1" fontAlgn="auto" latinLnBrk="0" hangingPunct="1">
                <a:lnSpc>
                  <a:spcPts val="1313"/>
                </a:lnSpc>
                <a:spcBef>
                  <a:spcPts val="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Regulation, quality and framework</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Financial resources</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endParaRPr lang="en-US" sz="1400" b="1" dirty="0">
                <a:solidFill>
                  <a:srgbClr val="FFFFFF"/>
                </a:solidFill>
                <a:latin typeface="Calibri" panose="020F0502020204030204" pitchFamily="34" charset="0"/>
                <a:ea typeface="Open Sans Light" panose="020B0306030504020204" pitchFamily="34" charset="0"/>
                <a:cs typeface="Calibri" panose="020F0502020204030204" pitchFamily="34" charset="0"/>
                <a:sym typeface="Arial"/>
              </a:endParaRPr>
            </a:p>
            <a:p>
              <a:pPr marR="0" lvl="0" algn="l" defTabSz="815727" rtl="0" eaLnBrk="1" fontAlgn="auto" latinLnBrk="0" hangingPunct="1">
                <a:lnSpc>
                  <a:spcPts val="1313"/>
                </a:lnSpc>
                <a:spcBef>
                  <a:spcPct val="20000"/>
                </a:spcBef>
                <a:spcAft>
                  <a:spcPts val="0"/>
                </a:spcAft>
                <a:buClr>
                  <a:schemeClr val="accent6"/>
                </a:buClr>
                <a:buSzTx/>
                <a:tabLst/>
                <a:defRPr/>
              </a:pPr>
              <a:endParaRPr lang="en-US" sz="1400" b="1" dirty="0">
                <a:solidFill>
                  <a:srgbClr val="FFFFFF"/>
                </a:solidFill>
                <a:latin typeface="Calibri" panose="020F0502020204030204" pitchFamily="34" charset="0"/>
                <a:ea typeface="Open Sans Light" panose="020B0306030504020204" pitchFamily="34" charset="0"/>
                <a:cs typeface="Calibri" panose="020F0502020204030204" pitchFamily="34" charset="0"/>
                <a:sym typeface="Arial"/>
              </a:endParaRP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Waiting list management</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Allocation system</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Registries</a:t>
              </a:r>
            </a:p>
          </p:txBody>
        </p:sp>
        <p:sp>
          <p:nvSpPr>
            <p:cNvPr id="25" name="Subtitle 2">
              <a:extLst>
                <a:ext uri="{FF2B5EF4-FFF2-40B4-BE49-F238E27FC236}">
                  <a16:creationId xmlns:a16="http://schemas.microsoft.com/office/drawing/2014/main" id="{786F92D7-1294-3DF9-7864-0287AF23840B}"/>
                </a:ext>
              </a:extLst>
            </p:cNvPr>
            <p:cNvSpPr txBox="1">
              <a:spLocks/>
            </p:cNvSpPr>
            <p:nvPr/>
          </p:nvSpPr>
          <p:spPr>
            <a:xfrm>
              <a:off x="6820148" y="3268588"/>
              <a:ext cx="3795508" cy="784195"/>
            </a:xfrm>
            <a:prstGeom prst="rect">
              <a:avLst/>
            </a:prstGeom>
          </p:spPr>
          <p:txBody>
            <a:bodyPr vert="horz" wrap="square" lIns="81559" tIns="40780" rIns="81559" bIns="40780" numCol="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Mission and vision</a:t>
              </a:r>
            </a:p>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Specialization</a:t>
              </a:r>
            </a:p>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Clinical procedures (SOPs, guidelines, etc.)</a:t>
              </a:r>
            </a:p>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endParaRPr>
            </a:p>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endParaRPr>
            </a:p>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Research  &amp; Education</a:t>
              </a:r>
            </a:p>
            <a:p>
              <a:pPr marL="171450" marR="0" lvl="0" indent="-171450"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Scientific societies</a:t>
              </a:r>
            </a:p>
          </p:txBody>
        </p:sp>
        <p:sp>
          <p:nvSpPr>
            <p:cNvPr id="26" name="Subtitle 2">
              <a:extLst>
                <a:ext uri="{FF2B5EF4-FFF2-40B4-BE49-F238E27FC236}">
                  <a16:creationId xmlns:a16="http://schemas.microsoft.com/office/drawing/2014/main" id="{B5F1C007-3051-30B3-4C77-5BDBD25C8872}"/>
                </a:ext>
              </a:extLst>
            </p:cNvPr>
            <p:cNvSpPr txBox="1">
              <a:spLocks/>
            </p:cNvSpPr>
            <p:nvPr/>
          </p:nvSpPr>
          <p:spPr>
            <a:xfrm>
              <a:off x="7609441" y="4037529"/>
              <a:ext cx="3022009" cy="663394"/>
            </a:xfrm>
            <a:prstGeom prst="rect">
              <a:avLst/>
            </a:prstGeom>
            <a:noFill/>
          </p:spPr>
          <p:txBody>
            <a:bodyPr vert="horz" wrap="square" lIns="81559" tIns="40780" rIns="81559" bIns="407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Awareness</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Religious and cultural leaders</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Mass media &amp; Information management</a:t>
              </a:r>
            </a:p>
            <a:p>
              <a:pPr marL="128588" marR="0" lvl="0" indent="-128588" algn="l" defTabSz="815727" rtl="0" eaLnBrk="1" fontAlgn="auto" latinLnBrk="0" hangingPunct="1">
                <a:lnSpc>
                  <a:spcPts val="1313"/>
                </a:lnSpc>
                <a:spcBef>
                  <a:spcPct val="20000"/>
                </a:spcBef>
                <a:spcAft>
                  <a:spcPts val="0"/>
                </a:spcAft>
                <a:buClr>
                  <a:schemeClr val="accent6"/>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Open Sans Light" panose="020B0306030504020204" pitchFamily="34" charset="0"/>
                  <a:cs typeface="Calibri" panose="020F0502020204030204" pitchFamily="34" charset="0"/>
                  <a:sym typeface="Arial"/>
                </a:rPr>
                <a:t>Patients</a:t>
              </a:r>
            </a:p>
          </p:txBody>
        </p:sp>
        <p:sp>
          <p:nvSpPr>
            <p:cNvPr id="27" name="TextBox 26">
              <a:extLst>
                <a:ext uri="{FF2B5EF4-FFF2-40B4-BE49-F238E27FC236}">
                  <a16:creationId xmlns:a16="http://schemas.microsoft.com/office/drawing/2014/main" id="{76850734-B0CF-A548-5503-FE06A278968B}"/>
                </a:ext>
              </a:extLst>
            </p:cNvPr>
            <p:cNvSpPr txBox="1"/>
            <p:nvPr/>
          </p:nvSpPr>
          <p:spPr>
            <a:xfrm>
              <a:off x="4979374" y="4949117"/>
              <a:ext cx="1086393" cy="300200"/>
            </a:xfrm>
            <a:prstGeom prst="rect">
              <a:avLst/>
            </a:prstGeom>
            <a:noFill/>
          </p:spPr>
          <p:txBody>
            <a:bodyPr wrap="none" rtlCol="0" anchor="ctr"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pitchFamily="34" charset="0"/>
                  <a:ea typeface="League Spartan" charset="0"/>
                  <a:cs typeface="Calibri" panose="020F0502020204030204" pitchFamily="34" charset="0"/>
                  <a:sym typeface="Arial"/>
                </a:rPr>
                <a:t>Population</a:t>
              </a:r>
            </a:p>
          </p:txBody>
        </p:sp>
        <p:sp>
          <p:nvSpPr>
            <p:cNvPr id="28" name="TextBox 27">
              <a:extLst>
                <a:ext uri="{FF2B5EF4-FFF2-40B4-BE49-F238E27FC236}">
                  <a16:creationId xmlns:a16="http://schemas.microsoft.com/office/drawing/2014/main" id="{26FD6869-03F3-36AE-B51E-41D7CF9E7542}"/>
                </a:ext>
              </a:extLst>
            </p:cNvPr>
            <p:cNvSpPr txBox="1"/>
            <p:nvPr/>
          </p:nvSpPr>
          <p:spPr>
            <a:xfrm>
              <a:off x="4496948" y="3636594"/>
              <a:ext cx="2058168" cy="762045"/>
            </a:xfrm>
            <a:prstGeom prst="rect">
              <a:avLst/>
            </a:prstGeom>
            <a:noFill/>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pitchFamily="34" charset="0"/>
                  <a:ea typeface="League Spartan" charset="0"/>
                  <a:cs typeface="Calibri" panose="020F0502020204030204" pitchFamily="34" charset="0"/>
                  <a:sym typeface="Arial"/>
                </a:rPr>
                <a:t>Hospitals </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pitchFamily="34" charset="0"/>
                  <a:ea typeface="League Spartan" charset="0"/>
                  <a:cs typeface="Calibri" panose="020F0502020204030204" pitchFamily="34" charset="0"/>
                  <a:sym typeface="Arial"/>
                </a:rPr>
                <a:t>&amp; healthcare professionals</a:t>
              </a:r>
            </a:p>
          </p:txBody>
        </p:sp>
        <p:sp>
          <p:nvSpPr>
            <p:cNvPr id="29" name="TextBox 28">
              <a:extLst>
                <a:ext uri="{FF2B5EF4-FFF2-40B4-BE49-F238E27FC236}">
                  <a16:creationId xmlns:a16="http://schemas.microsoft.com/office/drawing/2014/main" id="{C35AB20F-49B6-590E-6AE2-0C3FB276ECF6}"/>
                </a:ext>
              </a:extLst>
            </p:cNvPr>
            <p:cNvSpPr txBox="1"/>
            <p:nvPr/>
          </p:nvSpPr>
          <p:spPr>
            <a:xfrm>
              <a:off x="5056324" y="2806624"/>
              <a:ext cx="943610" cy="531122"/>
            </a:xfrm>
            <a:prstGeom prst="rect">
              <a:avLst/>
            </a:prstGeom>
            <a:noFill/>
          </p:spPr>
          <p:txBody>
            <a:bodyPr wrap="square" rtlCol="0" anchor="ctr"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chemeClr val="bg1"/>
                  </a:solidFill>
                  <a:effectLst/>
                  <a:uLnTx/>
                  <a:uFillTx/>
                  <a:latin typeface="Calibri" panose="020F0502020204030204" pitchFamily="34" charset="0"/>
                  <a:ea typeface="League Spartan" charset="0"/>
                  <a:cs typeface="Calibri" panose="020F0502020204030204" pitchFamily="34" charset="0"/>
                  <a:sym typeface="Arial"/>
                </a:rPr>
                <a:t>National authority</a:t>
              </a:r>
            </a:p>
          </p:txBody>
        </p:sp>
      </p:grpSp>
      <p:sp>
        <p:nvSpPr>
          <p:cNvPr id="8" name="TextBox 7">
            <a:extLst>
              <a:ext uri="{FF2B5EF4-FFF2-40B4-BE49-F238E27FC236}">
                <a16:creationId xmlns:a16="http://schemas.microsoft.com/office/drawing/2014/main" id="{A80E345C-12E4-853C-1ABA-D440AD80077C}"/>
              </a:ext>
            </a:extLst>
          </p:cNvPr>
          <p:cNvSpPr txBox="1"/>
          <p:nvPr/>
        </p:nvSpPr>
        <p:spPr>
          <a:xfrm>
            <a:off x="258079" y="1000857"/>
            <a:ext cx="3584581" cy="2554545"/>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
            </a:pPr>
            <a:r>
              <a:rPr lang="en-US" sz="2000" b="1" dirty="0">
                <a:latin typeface="Calibri"/>
                <a:ea typeface="Calibri"/>
                <a:cs typeface="Calibri"/>
              </a:rPr>
              <a:t>Strategic Actions: </a:t>
            </a:r>
          </a:p>
          <a:p>
            <a:pPr>
              <a:tabLst>
                <a:tab pos="355600" algn="l"/>
              </a:tabLst>
            </a:pPr>
            <a:r>
              <a:rPr lang="en-US" sz="2000" b="1" dirty="0">
                <a:latin typeface="Calibri"/>
                <a:ea typeface="Calibri"/>
                <a:cs typeface="Calibri"/>
              </a:rPr>
              <a:t>	</a:t>
            </a:r>
            <a:r>
              <a:rPr lang="en-US" sz="2000" dirty="0">
                <a:latin typeface="Calibri"/>
                <a:ea typeface="Calibri"/>
                <a:cs typeface="Calibri"/>
              </a:rPr>
              <a:t>Areas of interventions</a:t>
            </a:r>
          </a:p>
          <a:p>
            <a:pPr>
              <a:tabLst>
                <a:tab pos="355600" algn="l"/>
              </a:tabLst>
            </a:pPr>
            <a:endParaRPr lang="en-US" sz="2000" dirty="0">
              <a:latin typeface="Calibri"/>
              <a:ea typeface="Calibri"/>
              <a:cs typeface="Calibri"/>
            </a:endParaRPr>
          </a:p>
          <a:p>
            <a:pPr marL="342900" indent="-342900">
              <a:buFont typeface="Wingdings" panose="05000000000000000000" pitchFamily="2" charset="2"/>
              <a:buChar char="§"/>
            </a:pPr>
            <a:r>
              <a:rPr lang="en-US" sz="2000" b="1" dirty="0">
                <a:latin typeface="Calibri"/>
                <a:ea typeface="Calibri"/>
                <a:cs typeface="Calibri"/>
              </a:rPr>
              <a:t>Implementation</a:t>
            </a:r>
            <a:r>
              <a:rPr lang="en-US" sz="2000" dirty="0">
                <a:latin typeface="Calibri"/>
                <a:ea typeface="Calibri"/>
                <a:cs typeface="Calibri"/>
              </a:rPr>
              <a:t>: </a:t>
            </a:r>
          </a:p>
          <a:p>
            <a:pPr>
              <a:tabLst>
                <a:tab pos="355600" algn="l"/>
              </a:tabLst>
            </a:pPr>
            <a:r>
              <a:rPr lang="en-US" sz="2000" dirty="0">
                <a:latin typeface="Calibri"/>
                <a:ea typeface="Calibri"/>
                <a:cs typeface="Calibri"/>
              </a:rPr>
              <a:t>	Actors, Partnerships, Funding</a:t>
            </a:r>
          </a:p>
          <a:p>
            <a:pPr>
              <a:tabLst>
                <a:tab pos="355600" algn="l"/>
              </a:tabLst>
            </a:pPr>
            <a:endParaRPr lang="en-US" sz="2000" dirty="0">
              <a:latin typeface="Calibri"/>
              <a:ea typeface="Calibri"/>
              <a:cs typeface="Calibri"/>
            </a:endParaRPr>
          </a:p>
          <a:p>
            <a:pPr marL="342900" indent="-342900">
              <a:buFont typeface="Wingdings" panose="05000000000000000000" pitchFamily="2" charset="2"/>
              <a:buChar char="§"/>
            </a:pPr>
            <a:r>
              <a:rPr lang="en-US" sz="2000" b="1" dirty="0">
                <a:latin typeface="Calibri"/>
                <a:ea typeface="Calibri"/>
                <a:cs typeface="Calibri"/>
              </a:rPr>
              <a:t>Evaluation/Monitoring</a:t>
            </a:r>
            <a:r>
              <a:rPr lang="en-US" sz="2000" dirty="0">
                <a:latin typeface="Calibri"/>
                <a:ea typeface="Calibri"/>
                <a:cs typeface="Calibri"/>
              </a:rPr>
              <a:t>: </a:t>
            </a:r>
          </a:p>
          <a:p>
            <a:pPr>
              <a:tabLst>
                <a:tab pos="355600" algn="l"/>
              </a:tabLst>
            </a:pPr>
            <a:r>
              <a:rPr lang="en-US" sz="2000" dirty="0">
                <a:latin typeface="Calibri"/>
                <a:ea typeface="Calibri"/>
                <a:cs typeface="Calibri"/>
              </a:rPr>
              <a:t>	Measurable </a:t>
            </a:r>
            <a:r>
              <a:rPr lang="en-150" sz="2000" dirty="0">
                <a:latin typeface="Calibri"/>
                <a:ea typeface="Calibri"/>
                <a:cs typeface="Calibri"/>
              </a:rPr>
              <a:t>indicators</a:t>
            </a:r>
            <a:endParaRPr lang="en-US" sz="2000" dirty="0">
              <a:latin typeface="Calibri"/>
              <a:ea typeface="Calibri"/>
              <a:cs typeface="Calibri"/>
            </a:endParaRPr>
          </a:p>
        </p:txBody>
      </p:sp>
    </p:spTree>
    <p:extLst>
      <p:ext uri="{BB962C8B-B14F-4D97-AF65-F5344CB8AC3E}">
        <p14:creationId xmlns:p14="http://schemas.microsoft.com/office/powerpoint/2010/main" val="283429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868FF83-56A0-4BD8-B018-0FECC7809BA9}"/>
              </a:ext>
            </a:extLst>
          </p:cNvPr>
          <p:cNvGrpSpPr/>
          <p:nvPr/>
        </p:nvGrpSpPr>
        <p:grpSpPr>
          <a:xfrm>
            <a:off x="628525" y="1241519"/>
            <a:ext cx="1809551" cy="3466018"/>
            <a:chOff x="0" y="-18448"/>
            <a:chExt cx="2263944" cy="5013893"/>
          </a:xfrm>
        </p:grpSpPr>
        <p:grpSp>
          <p:nvGrpSpPr>
            <p:cNvPr id="5" name="Group 3">
              <a:extLst>
                <a:ext uri="{FF2B5EF4-FFF2-40B4-BE49-F238E27FC236}">
                  <a16:creationId xmlns:a16="http://schemas.microsoft.com/office/drawing/2014/main" id="{5CD159EA-35AD-497E-A2E1-400851D8975D}"/>
                </a:ext>
              </a:extLst>
            </p:cNvPr>
            <p:cNvGrpSpPr/>
            <p:nvPr/>
          </p:nvGrpSpPr>
          <p:grpSpPr>
            <a:xfrm>
              <a:off x="0" y="1137247"/>
              <a:ext cx="2263943" cy="3858198"/>
              <a:chOff x="0" y="-9525"/>
              <a:chExt cx="719649" cy="1226421"/>
            </a:xfrm>
          </p:grpSpPr>
          <p:sp>
            <p:nvSpPr>
              <p:cNvPr id="10" name="Freeform 4">
                <a:extLst>
                  <a:ext uri="{FF2B5EF4-FFF2-40B4-BE49-F238E27FC236}">
                    <a16:creationId xmlns:a16="http://schemas.microsoft.com/office/drawing/2014/main" id="{70E47C7D-EBE3-42E8-BD37-2EA0908476BB}"/>
                  </a:ext>
                </a:extLst>
              </p:cNvPr>
              <p:cNvSpPr/>
              <p:nvPr/>
            </p:nvSpPr>
            <p:spPr>
              <a:xfrm>
                <a:off x="0" y="0"/>
                <a:ext cx="719649" cy="1216896"/>
              </a:xfrm>
              <a:custGeom>
                <a:avLst/>
                <a:gdLst/>
                <a:ahLst/>
                <a:cxnLst/>
                <a:rect l="l" t="t" r="r" b="b"/>
                <a:pathLst>
                  <a:path w="719649" h="1216896">
                    <a:moveTo>
                      <a:pt x="0" y="0"/>
                    </a:moveTo>
                    <a:lnTo>
                      <a:pt x="719649" y="0"/>
                    </a:lnTo>
                    <a:lnTo>
                      <a:pt x="719649" y="1216896"/>
                    </a:lnTo>
                    <a:lnTo>
                      <a:pt x="0" y="1216896"/>
                    </a:lnTo>
                    <a:close/>
                  </a:path>
                </a:pathLst>
              </a:custGeom>
              <a:solidFill>
                <a:srgbClr val="38B6FF">
                  <a:alpha val="20784"/>
                </a:srgbClr>
              </a:solidFill>
            </p:spPr>
          </p:sp>
          <p:sp>
            <p:nvSpPr>
              <p:cNvPr id="11" name="TextBox 5">
                <a:extLst>
                  <a:ext uri="{FF2B5EF4-FFF2-40B4-BE49-F238E27FC236}">
                    <a16:creationId xmlns:a16="http://schemas.microsoft.com/office/drawing/2014/main" id="{5BC66A42-4B67-4BE0-A8DC-18D8FA3B57B8}"/>
                  </a:ext>
                </a:extLst>
              </p:cNvPr>
              <p:cNvSpPr txBox="1"/>
              <p:nvPr/>
            </p:nvSpPr>
            <p:spPr>
              <a:xfrm>
                <a:off x="0" y="-9525"/>
                <a:ext cx="719649" cy="1226421"/>
              </a:xfrm>
              <a:prstGeom prst="rect">
                <a:avLst/>
              </a:prstGeom>
            </p:spPr>
            <p:txBody>
              <a:bodyPr lIns="38453" tIns="38453" rIns="38453" bIns="38453" rtlCol="0" anchor="ctr"/>
              <a:lstStyle/>
              <a:p>
                <a:pPr algn="ctr">
                  <a:lnSpc>
                    <a:spcPts val="1350"/>
                  </a:lnSpc>
                </a:pPr>
                <a:endParaRPr/>
              </a:p>
            </p:txBody>
          </p:sp>
        </p:grpSp>
        <p:grpSp>
          <p:nvGrpSpPr>
            <p:cNvPr id="6" name="Group 6">
              <a:extLst>
                <a:ext uri="{FF2B5EF4-FFF2-40B4-BE49-F238E27FC236}">
                  <a16:creationId xmlns:a16="http://schemas.microsoft.com/office/drawing/2014/main" id="{7FF160BE-997C-485D-A9B9-1AC42DAE5BCA}"/>
                </a:ext>
              </a:extLst>
            </p:cNvPr>
            <p:cNvGrpSpPr/>
            <p:nvPr/>
          </p:nvGrpSpPr>
          <p:grpSpPr>
            <a:xfrm>
              <a:off x="5306" y="-18448"/>
              <a:ext cx="2258638" cy="1545235"/>
              <a:chOff x="0" y="-9525"/>
              <a:chExt cx="1166163" cy="797824"/>
            </a:xfrm>
          </p:grpSpPr>
          <p:sp>
            <p:nvSpPr>
              <p:cNvPr id="7" name="Freeform 7">
                <a:extLst>
                  <a:ext uri="{FF2B5EF4-FFF2-40B4-BE49-F238E27FC236}">
                    <a16:creationId xmlns:a16="http://schemas.microsoft.com/office/drawing/2014/main" id="{33641F54-FD4A-475C-8405-FB2F80CAC449}"/>
                  </a:ext>
                </a:extLst>
              </p:cNvPr>
              <p:cNvSpPr/>
              <p:nvPr/>
            </p:nvSpPr>
            <p:spPr>
              <a:xfrm>
                <a:off x="0" y="0"/>
                <a:ext cx="1166163" cy="788299"/>
              </a:xfrm>
              <a:custGeom>
                <a:avLst/>
                <a:gdLst/>
                <a:ahLst/>
                <a:cxnLst/>
                <a:rect l="l" t="t" r="r" b="b"/>
                <a:pathLst>
                  <a:path w="1166163" h="788299">
                    <a:moveTo>
                      <a:pt x="1166163" y="0"/>
                    </a:moveTo>
                    <a:lnTo>
                      <a:pt x="1166163" y="673999"/>
                    </a:lnTo>
                    <a:lnTo>
                      <a:pt x="583081" y="788299"/>
                    </a:lnTo>
                    <a:lnTo>
                      <a:pt x="0" y="673999"/>
                    </a:lnTo>
                    <a:lnTo>
                      <a:pt x="0" y="0"/>
                    </a:lnTo>
                    <a:lnTo>
                      <a:pt x="1166163" y="0"/>
                    </a:lnTo>
                    <a:close/>
                  </a:path>
                </a:pathLst>
              </a:custGeom>
              <a:solidFill>
                <a:srgbClr val="0070C0"/>
              </a:solidFill>
            </p:spPr>
          </p:sp>
          <p:sp>
            <p:nvSpPr>
              <p:cNvPr id="9" name="TextBox 8">
                <a:extLst>
                  <a:ext uri="{FF2B5EF4-FFF2-40B4-BE49-F238E27FC236}">
                    <a16:creationId xmlns:a16="http://schemas.microsoft.com/office/drawing/2014/main" id="{C3A973AD-53A0-41EF-BFEA-4EB1A2DCE592}"/>
                  </a:ext>
                </a:extLst>
              </p:cNvPr>
              <p:cNvSpPr txBox="1"/>
              <p:nvPr/>
            </p:nvSpPr>
            <p:spPr>
              <a:xfrm>
                <a:off x="0" y="-9525"/>
                <a:ext cx="1166163" cy="683524"/>
              </a:xfrm>
              <a:prstGeom prst="rect">
                <a:avLst/>
              </a:prstGeom>
            </p:spPr>
            <p:txBody>
              <a:bodyPr lIns="38453" tIns="38453" rIns="38453" bIns="38453" rtlCol="0" anchor="ctr"/>
              <a:lstStyle/>
              <a:p>
                <a:pPr algn="ctr">
                  <a:lnSpc>
                    <a:spcPts val="1350"/>
                  </a:lnSpc>
                </a:pPr>
                <a:endParaRPr/>
              </a:p>
            </p:txBody>
          </p:sp>
        </p:grpSp>
      </p:grpSp>
      <p:grpSp>
        <p:nvGrpSpPr>
          <p:cNvPr id="12" name="Group 9">
            <a:extLst>
              <a:ext uri="{FF2B5EF4-FFF2-40B4-BE49-F238E27FC236}">
                <a16:creationId xmlns:a16="http://schemas.microsoft.com/office/drawing/2014/main" id="{5B827D43-592B-43DF-8F0C-0FFE3976EFD7}"/>
              </a:ext>
            </a:extLst>
          </p:cNvPr>
          <p:cNvGrpSpPr/>
          <p:nvPr/>
        </p:nvGrpSpPr>
        <p:grpSpPr>
          <a:xfrm>
            <a:off x="2761468" y="1241519"/>
            <a:ext cx="1799655" cy="3466018"/>
            <a:chOff x="0" y="-18448"/>
            <a:chExt cx="2263944" cy="5013893"/>
          </a:xfrm>
        </p:grpSpPr>
        <p:grpSp>
          <p:nvGrpSpPr>
            <p:cNvPr id="13" name="Group 10">
              <a:extLst>
                <a:ext uri="{FF2B5EF4-FFF2-40B4-BE49-F238E27FC236}">
                  <a16:creationId xmlns:a16="http://schemas.microsoft.com/office/drawing/2014/main" id="{A68B0A2C-45D4-47AF-B259-8CA6FE8C4EED}"/>
                </a:ext>
              </a:extLst>
            </p:cNvPr>
            <p:cNvGrpSpPr/>
            <p:nvPr/>
          </p:nvGrpSpPr>
          <p:grpSpPr>
            <a:xfrm>
              <a:off x="0" y="1137247"/>
              <a:ext cx="2263943" cy="3858198"/>
              <a:chOff x="0" y="-9525"/>
              <a:chExt cx="719649" cy="1226421"/>
            </a:xfrm>
          </p:grpSpPr>
          <p:sp>
            <p:nvSpPr>
              <p:cNvPr id="17" name="Freeform 11">
                <a:extLst>
                  <a:ext uri="{FF2B5EF4-FFF2-40B4-BE49-F238E27FC236}">
                    <a16:creationId xmlns:a16="http://schemas.microsoft.com/office/drawing/2014/main" id="{B09EF234-624C-4450-AE41-4E951CBE1792}"/>
                  </a:ext>
                </a:extLst>
              </p:cNvPr>
              <p:cNvSpPr/>
              <p:nvPr/>
            </p:nvSpPr>
            <p:spPr>
              <a:xfrm>
                <a:off x="0" y="0"/>
                <a:ext cx="719649" cy="1216896"/>
              </a:xfrm>
              <a:custGeom>
                <a:avLst/>
                <a:gdLst/>
                <a:ahLst/>
                <a:cxnLst/>
                <a:rect l="l" t="t" r="r" b="b"/>
                <a:pathLst>
                  <a:path w="719649" h="1216896">
                    <a:moveTo>
                      <a:pt x="0" y="0"/>
                    </a:moveTo>
                    <a:lnTo>
                      <a:pt x="719649" y="0"/>
                    </a:lnTo>
                    <a:lnTo>
                      <a:pt x="719649" y="1216896"/>
                    </a:lnTo>
                    <a:lnTo>
                      <a:pt x="0" y="1216896"/>
                    </a:lnTo>
                    <a:close/>
                  </a:path>
                </a:pathLst>
              </a:custGeom>
              <a:solidFill>
                <a:srgbClr val="38B6FF">
                  <a:alpha val="27843"/>
                </a:srgbClr>
              </a:solidFill>
            </p:spPr>
          </p:sp>
          <p:sp>
            <p:nvSpPr>
              <p:cNvPr id="18" name="TextBox 12">
                <a:extLst>
                  <a:ext uri="{FF2B5EF4-FFF2-40B4-BE49-F238E27FC236}">
                    <a16:creationId xmlns:a16="http://schemas.microsoft.com/office/drawing/2014/main" id="{D53E3811-5578-4670-8C62-1A1131C1CEAC}"/>
                  </a:ext>
                </a:extLst>
              </p:cNvPr>
              <p:cNvSpPr txBox="1"/>
              <p:nvPr/>
            </p:nvSpPr>
            <p:spPr>
              <a:xfrm>
                <a:off x="0" y="-9525"/>
                <a:ext cx="719649" cy="1226421"/>
              </a:xfrm>
              <a:prstGeom prst="rect">
                <a:avLst/>
              </a:prstGeom>
            </p:spPr>
            <p:txBody>
              <a:bodyPr lIns="38453" tIns="38453" rIns="38453" bIns="38453" rtlCol="0" anchor="ctr"/>
              <a:lstStyle/>
              <a:p>
                <a:pPr algn="ctr">
                  <a:lnSpc>
                    <a:spcPts val="1350"/>
                  </a:lnSpc>
                </a:pPr>
                <a:endParaRPr sz="1688"/>
              </a:p>
            </p:txBody>
          </p:sp>
        </p:grpSp>
        <p:grpSp>
          <p:nvGrpSpPr>
            <p:cNvPr id="14" name="Group 13">
              <a:extLst>
                <a:ext uri="{FF2B5EF4-FFF2-40B4-BE49-F238E27FC236}">
                  <a16:creationId xmlns:a16="http://schemas.microsoft.com/office/drawing/2014/main" id="{C909B219-DEEF-4536-83E3-FAB180B19637}"/>
                </a:ext>
              </a:extLst>
            </p:cNvPr>
            <p:cNvGrpSpPr/>
            <p:nvPr/>
          </p:nvGrpSpPr>
          <p:grpSpPr>
            <a:xfrm>
              <a:off x="5306" y="-18448"/>
              <a:ext cx="2258638" cy="1545235"/>
              <a:chOff x="0" y="-9525"/>
              <a:chExt cx="1166163" cy="797824"/>
            </a:xfrm>
          </p:grpSpPr>
          <p:sp>
            <p:nvSpPr>
              <p:cNvPr id="15" name="Freeform 14">
                <a:extLst>
                  <a:ext uri="{FF2B5EF4-FFF2-40B4-BE49-F238E27FC236}">
                    <a16:creationId xmlns:a16="http://schemas.microsoft.com/office/drawing/2014/main" id="{9BFC7F8D-8ED2-449A-840B-7B7359C1557A}"/>
                  </a:ext>
                </a:extLst>
              </p:cNvPr>
              <p:cNvSpPr/>
              <p:nvPr/>
            </p:nvSpPr>
            <p:spPr>
              <a:xfrm>
                <a:off x="0" y="0"/>
                <a:ext cx="1166163" cy="788299"/>
              </a:xfrm>
              <a:custGeom>
                <a:avLst/>
                <a:gdLst/>
                <a:ahLst/>
                <a:cxnLst/>
                <a:rect l="l" t="t" r="r" b="b"/>
                <a:pathLst>
                  <a:path w="1166163" h="788299">
                    <a:moveTo>
                      <a:pt x="1166163" y="0"/>
                    </a:moveTo>
                    <a:lnTo>
                      <a:pt x="1166163" y="673999"/>
                    </a:lnTo>
                    <a:lnTo>
                      <a:pt x="583081" y="788299"/>
                    </a:lnTo>
                    <a:lnTo>
                      <a:pt x="0" y="673999"/>
                    </a:lnTo>
                    <a:lnTo>
                      <a:pt x="0" y="0"/>
                    </a:lnTo>
                    <a:lnTo>
                      <a:pt x="1166163" y="0"/>
                    </a:lnTo>
                    <a:close/>
                  </a:path>
                </a:pathLst>
              </a:custGeom>
              <a:solidFill>
                <a:srgbClr val="0070C0"/>
              </a:solidFill>
            </p:spPr>
          </p:sp>
          <p:sp>
            <p:nvSpPr>
              <p:cNvPr id="16" name="TextBox 15">
                <a:extLst>
                  <a:ext uri="{FF2B5EF4-FFF2-40B4-BE49-F238E27FC236}">
                    <a16:creationId xmlns:a16="http://schemas.microsoft.com/office/drawing/2014/main" id="{B6838740-46F6-4591-8E2D-8A8C77DEB55B}"/>
                  </a:ext>
                </a:extLst>
              </p:cNvPr>
              <p:cNvSpPr txBox="1"/>
              <p:nvPr/>
            </p:nvSpPr>
            <p:spPr>
              <a:xfrm>
                <a:off x="0" y="-9525"/>
                <a:ext cx="1166163" cy="683524"/>
              </a:xfrm>
              <a:prstGeom prst="rect">
                <a:avLst/>
              </a:prstGeom>
            </p:spPr>
            <p:txBody>
              <a:bodyPr lIns="38453" tIns="38453" rIns="38453" bIns="38453" rtlCol="0" anchor="ctr"/>
              <a:lstStyle/>
              <a:p>
                <a:pPr algn="ctr">
                  <a:lnSpc>
                    <a:spcPts val="1350"/>
                  </a:lnSpc>
                </a:pPr>
                <a:endParaRPr sz="1688"/>
              </a:p>
            </p:txBody>
          </p:sp>
        </p:grpSp>
      </p:grpSp>
      <p:grpSp>
        <p:nvGrpSpPr>
          <p:cNvPr id="19" name="Group 16">
            <a:extLst>
              <a:ext uri="{FF2B5EF4-FFF2-40B4-BE49-F238E27FC236}">
                <a16:creationId xmlns:a16="http://schemas.microsoft.com/office/drawing/2014/main" id="{21A5E1E0-D67D-456C-9ABA-CAECB3685675}"/>
              </a:ext>
            </a:extLst>
          </p:cNvPr>
          <p:cNvGrpSpPr/>
          <p:nvPr/>
        </p:nvGrpSpPr>
        <p:grpSpPr>
          <a:xfrm>
            <a:off x="4924101" y="1241519"/>
            <a:ext cx="1908512" cy="3466018"/>
            <a:chOff x="0" y="-18448"/>
            <a:chExt cx="2263944" cy="5013893"/>
          </a:xfrm>
        </p:grpSpPr>
        <p:grpSp>
          <p:nvGrpSpPr>
            <p:cNvPr id="20" name="Group 17">
              <a:extLst>
                <a:ext uri="{FF2B5EF4-FFF2-40B4-BE49-F238E27FC236}">
                  <a16:creationId xmlns:a16="http://schemas.microsoft.com/office/drawing/2014/main" id="{1A515C92-65EE-4AA4-9BBF-8D9621F2BAFB}"/>
                </a:ext>
              </a:extLst>
            </p:cNvPr>
            <p:cNvGrpSpPr/>
            <p:nvPr/>
          </p:nvGrpSpPr>
          <p:grpSpPr>
            <a:xfrm>
              <a:off x="0" y="1137247"/>
              <a:ext cx="2263943" cy="3858198"/>
              <a:chOff x="0" y="-9525"/>
              <a:chExt cx="719649" cy="1226421"/>
            </a:xfrm>
          </p:grpSpPr>
          <p:sp>
            <p:nvSpPr>
              <p:cNvPr id="24" name="Freeform 18">
                <a:extLst>
                  <a:ext uri="{FF2B5EF4-FFF2-40B4-BE49-F238E27FC236}">
                    <a16:creationId xmlns:a16="http://schemas.microsoft.com/office/drawing/2014/main" id="{C506618C-F492-4ABD-8B24-9EF3FFC9AC6F}"/>
                  </a:ext>
                </a:extLst>
              </p:cNvPr>
              <p:cNvSpPr/>
              <p:nvPr/>
            </p:nvSpPr>
            <p:spPr>
              <a:xfrm>
                <a:off x="0" y="0"/>
                <a:ext cx="719649" cy="1216896"/>
              </a:xfrm>
              <a:custGeom>
                <a:avLst/>
                <a:gdLst/>
                <a:ahLst/>
                <a:cxnLst/>
                <a:rect l="l" t="t" r="r" b="b"/>
                <a:pathLst>
                  <a:path w="719649" h="1216896">
                    <a:moveTo>
                      <a:pt x="0" y="0"/>
                    </a:moveTo>
                    <a:lnTo>
                      <a:pt x="719649" y="0"/>
                    </a:lnTo>
                    <a:lnTo>
                      <a:pt x="719649" y="1216896"/>
                    </a:lnTo>
                    <a:lnTo>
                      <a:pt x="0" y="1216896"/>
                    </a:lnTo>
                    <a:close/>
                  </a:path>
                </a:pathLst>
              </a:custGeom>
              <a:solidFill>
                <a:srgbClr val="38B6FF">
                  <a:alpha val="40000"/>
                </a:srgbClr>
              </a:solidFill>
            </p:spPr>
          </p:sp>
          <p:sp>
            <p:nvSpPr>
              <p:cNvPr id="25" name="TextBox 19">
                <a:extLst>
                  <a:ext uri="{FF2B5EF4-FFF2-40B4-BE49-F238E27FC236}">
                    <a16:creationId xmlns:a16="http://schemas.microsoft.com/office/drawing/2014/main" id="{3C35F59D-7163-4847-B4CC-435CE9069852}"/>
                  </a:ext>
                </a:extLst>
              </p:cNvPr>
              <p:cNvSpPr txBox="1"/>
              <p:nvPr/>
            </p:nvSpPr>
            <p:spPr>
              <a:xfrm>
                <a:off x="0" y="-9525"/>
                <a:ext cx="719649" cy="1226421"/>
              </a:xfrm>
              <a:prstGeom prst="rect">
                <a:avLst/>
              </a:prstGeom>
            </p:spPr>
            <p:txBody>
              <a:bodyPr lIns="38453" tIns="38453" rIns="38453" bIns="38453" rtlCol="0" anchor="ctr"/>
              <a:lstStyle/>
              <a:p>
                <a:pPr algn="ctr">
                  <a:lnSpc>
                    <a:spcPts val="1350"/>
                  </a:lnSpc>
                </a:pPr>
                <a:endParaRPr sz="1688"/>
              </a:p>
            </p:txBody>
          </p:sp>
        </p:grpSp>
        <p:grpSp>
          <p:nvGrpSpPr>
            <p:cNvPr id="21" name="Group 20">
              <a:extLst>
                <a:ext uri="{FF2B5EF4-FFF2-40B4-BE49-F238E27FC236}">
                  <a16:creationId xmlns:a16="http://schemas.microsoft.com/office/drawing/2014/main" id="{0D79F219-B3CA-4F0B-9944-2316C9B9AC8D}"/>
                </a:ext>
              </a:extLst>
            </p:cNvPr>
            <p:cNvGrpSpPr/>
            <p:nvPr/>
          </p:nvGrpSpPr>
          <p:grpSpPr>
            <a:xfrm>
              <a:off x="5306" y="-18448"/>
              <a:ext cx="2258638" cy="1545235"/>
              <a:chOff x="0" y="-9525"/>
              <a:chExt cx="1166163" cy="797824"/>
            </a:xfrm>
          </p:grpSpPr>
          <p:sp>
            <p:nvSpPr>
              <p:cNvPr id="22" name="Freeform 21">
                <a:extLst>
                  <a:ext uri="{FF2B5EF4-FFF2-40B4-BE49-F238E27FC236}">
                    <a16:creationId xmlns:a16="http://schemas.microsoft.com/office/drawing/2014/main" id="{65EBE79C-30C9-46EC-B096-132B89C422A2}"/>
                  </a:ext>
                </a:extLst>
              </p:cNvPr>
              <p:cNvSpPr/>
              <p:nvPr/>
            </p:nvSpPr>
            <p:spPr>
              <a:xfrm>
                <a:off x="0" y="0"/>
                <a:ext cx="1166163" cy="788299"/>
              </a:xfrm>
              <a:custGeom>
                <a:avLst/>
                <a:gdLst/>
                <a:ahLst/>
                <a:cxnLst/>
                <a:rect l="l" t="t" r="r" b="b"/>
                <a:pathLst>
                  <a:path w="1166163" h="788299">
                    <a:moveTo>
                      <a:pt x="1166163" y="0"/>
                    </a:moveTo>
                    <a:lnTo>
                      <a:pt x="1166163" y="673999"/>
                    </a:lnTo>
                    <a:lnTo>
                      <a:pt x="583081" y="788299"/>
                    </a:lnTo>
                    <a:lnTo>
                      <a:pt x="0" y="673999"/>
                    </a:lnTo>
                    <a:lnTo>
                      <a:pt x="0" y="0"/>
                    </a:lnTo>
                    <a:lnTo>
                      <a:pt x="1166163" y="0"/>
                    </a:lnTo>
                    <a:close/>
                  </a:path>
                </a:pathLst>
              </a:custGeom>
              <a:solidFill>
                <a:srgbClr val="0070C0"/>
              </a:solidFill>
            </p:spPr>
          </p:sp>
          <p:sp>
            <p:nvSpPr>
              <p:cNvPr id="23" name="TextBox 22">
                <a:extLst>
                  <a:ext uri="{FF2B5EF4-FFF2-40B4-BE49-F238E27FC236}">
                    <a16:creationId xmlns:a16="http://schemas.microsoft.com/office/drawing/2014/main" id="{1E421DAD-4AA3-486B-8112-FF0BF88F8CEB}"/>
                  </a:ext>
                </a:extLst>
              </p:cNvPr>
              <p:cNvSpPr txBox="1"/>
              <p:nvPr/>
            </p:nvSpPr>
            <p:spPr>
              <a:xfrm>
                <a:off x="0" y="-9525"/>
                <a:ext cx="1166163" cy="683524"/>
              </a:xfrm>
              <a:prstGeom prst="rect">
                <a:avLst/>
              </a:prstGeom>
            </p:spPr>
            <p:txBody>
              <a:bodyPr lIns="38453" tIns="38453" rIns="38453" bIns="38453" rtlCol="0" anchor="ctr"/>
              <a:lstStyle/>
              <a:p>
                <a:pPr algn="ctr">
                  <a:lnSpc>
                    <a:spcPts val="1350"/>
                  </a:lnSpc>
                </a:pPr>
                <a:endParaRPr sz="1688"/>
              </a:p>
            </p:txBody>
          </p:sp>
        </p:grpSp>
      </p:grpSp>
      <p:grpSp>
        <p:nvGrpSpPr>
          <p:cNvPr id="26" name="Group 23">
            <a:extLst>
              <a:ext uri="{FF2B5EF4-FFF2-40B4-BE49-F238E27FC236}">
                <a16:creationId xmlns:a16="http://schemas.microsoft.com/office/drawing/2014/main" id="{7A345AB0-5929-488C-880E-D3CD2B609184}"/>
              </a:ext>
            </a:extLst>
          </p:cNvPr>
          <p:cNvGrpSpPr/>
          <p:nvPr/>
        </p:nvGrpSpPr>
        <p:grpSpPr>
          <a:xfrm>
            <a:off x="7225063" y="1241519"/>
            <a:ext cx="1809551" cy="3466018"/>
            <a:chOff x="0" y="-18448"/>
            <a:chExt cx="2263944" cy="5013893"/>
          </a:xfrm>
        </p:grpSpPr>
        <p:grpSp>
          <p:nvGrpSpPr>
            <p:cNvPr id="27" name="Group 24">
              <a:extLst>
                <a:ext uri="{FF2B5EF4-FFF2-40B4-BE49-F238E27FC236}">
                  <a16:creationId xmlns:a16="http://schemas.microsoft.com/office/drawing/2014/main" id="{63B1E3CE-80BA-45C3-92EC-C6B663AFF25E}"/>
                </a:ext>
              </a:extLst>
            </p:cNvPr>
            <p:cNvGrpSpPr/>
            <p:nvPr/>
          </p:nvGrpSpPr>
          <p:grpSpPr>
            <a:xfrm>
              <a:off x="0" y="1137247"/>
              <a:ext cx="2263943" cy="3858198"/>
              <a:chOff x="0" y="-9525"/>
              <a:chExt cx="719649" cy="1226421"/>
            </a:xfrm>
          </p:grpSpPr>
          <p:sp>
            <p:nvSpPr>
              <p:cNvPr id="31" name="Freeform 25">
                <a:extLst>
                  <a:ext uri="{FF2B5EF4-FFF2-40B4-BE49-F238E27FC236}">
                    <a16:creationId xmlns:a16="http://schemas.microsoft.com/office/drawing/2014/main" id="{671F94C3-4366-415D-B921-037643379847}"/>
                  </a:ext>
                </a:extLst>
              </p:cNvPr>
              <p:cNvSpPr/>
              <p:nvPr/>
            </p:nvSpPr>
            <p:spPr>
              <a:xfrm>
                <a:off x="0" y="0"/>
                <a:ext cx="719649" cy="1216896"/>
              </a:xfrm>
              <a:custGeom>
                <a:avLst/>
                <a:gdLst/>
                <a:ahLst/>
                <a:cxnLst/>
                <a:rect l="l" t="t" r="r" b="b"/>
                <a:pathLst>
                  <a:path w="719649" h="1216896">
                    <a:moveTo>
                      <a:pt x="0" y="0"/>
                    </a:moveTo>
                    <a:lnTo>
                      <a:pt x="719649" y="0"/>
                    </a:lnTo>
                    <a:lnTo>
                      <a:pt x="719649" y="1216896"/>
                    </a:lnTo>
                    <a:lnTo>
                      <a:pt x="0" y="1216896"/>
                    </a:lnTo>
                    <a:close/>
                  </a:path>
                </a:pathLst>
              </a:custGeom>
              <a:solidFill>
                <a:srgbClr val="38B6FF">
                  <a:alpha val="40000"/>
                </a:srgbClr>
              </a:solidFill>
            </p:spPr>
          </p:sp>
          <p:sp>
            <p:nvSpPr>
              <p:cNvPr id="32" name="TextBox 26">
                <a:extLst>
                  <a:ext uri="{FF2B5EF4-FFF2-40B4-BE49-F238E27FC236}">
                    <a16:creationId xmlns:a16="http://schemas.microsoft.com/office/drawing/2014/main" id="{F9AA2F59-6F23-4A04-9A20-FBF3691FB4C8}"/>
                  </a:ext>
                </a:extLst>
              </p:cNvPr>
              <p:cNvSpPr txBox="1"/>
              <p:nvPr/>
            </p:nvSpPr>
            <p:spPr>
              <a:xfrm>
                <a:off x="0" y="-9525"/>
                <a:ext cx="719649" cy="1226421"/>
              </a:xfrm>
              <a:prstGeom prst="rect">
                <a:avLst/>
              </a:prstGeom>
            </p:spPr>
            <p:txBody>
              <a:bodyPr lIns="38453" tIns="38453" rIns="38453" bIns="38453" rtlCol="0" anchor="ctr"/>
              <a:lstStyle/>
              <a:p>
                <a:pPr algn="ctr">
                  <a:lnSpc>
                    <a:spcPts val="1350"/>
                  </a:lnSpc>
                </a:pPr>
                <a:endParaRPr sz="1688"/>
              </a:p>
            </p:txBody>
          </p:sp>
        </p:grpSp>
        <p:grpSp>
          <p:nvGrpSpPr>
            <p:cNvPr id="28" name="Group 27">
              <a:extLst>
                <a:ext uri="{FF2B5EF4-FFF2-40B4-BE49-F238E27FC236}">
                  <a16:creationId xmlns:a16="http://schemas.microsoft.com/office/drawing/2014/main" id="{5F4C0ECA-A529-4EFA-B4B3-4F83EB002F8A}"/>
                </a:ext>
              </a:extLst>
            </p:cNvPr>
            <p:cNvGrpSpPr/>
            <p:nvPr/>
          </p:nvGrpSpPr>
          <p:grpSpPr>
            <a:xfrm>
              <a:off x="5306" y="-18448"/>
              <a:ext cx="2258638" cy="1545235"/>
              <a:chOff x="0" y="-9525"/>
              <a:chExt cx="1166163" cy="797824"/>
            </a:xfrm>
          </p:grpSpPr>
          <p:sp>
            <p:nvSpPr>
              <p:cNvPr id="29" name="Freeform 28">
                <a:extLst>
                  <a:ext uri="{FF2B5EF4-FFF2-40B4-BE49-F238E27FC236}">
                    <a16:creationId xmlns:a16="http://schemas.microsoft.com/office/drawing/2014/main" id="{7CF410D2-F5F4-41FC-A157-E6E1EDA68714}"/>
                  </a:ext>
                </a:extLst>
              </p:cNvPr>
              <p:cNvSpPr/>
              <p:nvPr/>
            </p:nvSpPr>
            <p:spPr>
              <a:xfrm>
                <a:off x="0" y="0"/>
                <a:ext cx="1166163" cy="788299"/>
              </a:xfrm>
              <a:custGeom>
                <a:avLst/>
                <a:gdLst/>
                <a:ahLst/>
                <a:cxnLst/>
                <a:rect l="l" t="t" r="r" b="b"/>
                <a:pathLst>
                  <a:path w="1166163" h="788299">
                    <a:moveTo>
                      <a:pt x="1166163" y="0"/>
                    </a:moveTo>
                    <a:lnTo>
                      <a:pt x="1166163" y="673999"/>
                    </a:lnTo>
                    <a:lnTo>
                      <a:pt x="583081" y="788299"/>
                    </a:lnTo>
                    <a:lnTo>
                      <a:pt x="0" y="673999"/>
                    </a:lnTo>
                    <a:lnTo>
                      <a:pt x="0" y="0"/>
                    </a:lnTo>
                    <a:lnTo>
                      <a:pt x="1166163" y="0"/>
                    </a:lnTo>
                    <a:close/>
                  </a:path>
                </a:pathLst>
              </a:custGeom>
              <a:solidFill>
                <a:srgbClr val="0070C0"/>
              </a:solidFill>
            </p:spPr>
          </p:sp>
          <p:sp>
            <p:nvSpPr>
              <p:cNvPr id="30" name="TextBox 29">
                <a:extLst>
                  <a:ext uri="{FF2B5EF4-FFF2-40B4-BE49-F238E27FC236}">
                    <a16:creationId xmlns:a16="http://schemas.microsoft.com/office/drawing/2014/main" id="{EB7C94C7-1811-4F2A-9DEA-DAAD496A898B}"/>
                  </a:ext>
                </a:extLst>
              </p:cNvPr>
              <p:cNvSpPr txBox="1"/>
              <p:nvPr/>
            </p:nvSpPr>
            <p:spPr>
              <a:xfrm>
                <a:off x="0" y="-9525"/>
                <a:ext cx="1166163" cy="683524"/>
              </a:xfrm>
              <a:prstGeom prst="rect">
                <a:avLst/>
              </a:prstGeom>
            </p:spPr>
            <p:txBody>
              <a:bodyPr lIns="38453" tIns="38453" rIns="38453" bIns="38453" rtlCol="0" anchor="ctr"/>
              <a:lstStyle/>
              <a:p>
                <a:pPr algn="ctr">
                  <a:lnSpc>
                    <a:spcPts val="1350"/>
                  </a:lnSpc>
                </a:pPr>
                <a:endParaRPr sz="1688"/>
              </a:p>
            </p:txBody>
          </p:sp>
        </p:grpSp>
      </p:grpSp>
      <p:grpSp>
        <p:nvGrpSpPr>
          <p:cNvPr id="33" name="Group 30">
            <a:extLst>
              <a:ext uri="{FF2B5EF4-FFF2-40B4-BE49-F238E27FC236}">
                <a16:creationId xmlns:a16="http://schemas.microsoft.com/office/drawing/2014/main" id="{58BC33A3-DF98-470F-B31B-CD48D5F45954}"/>
              </a:ext>
            </a:extLst>
          </p:cNvPr>
          <p:cNvGrpSpPr/>
          <p:nvPr/>
        </p:nvGrpSpPr>
        <p:grpSpPr>
          <a:xfrm>
            <a:off x="9387478" y="1241519"/>
            <a:ext cx="1819447" cy="3466018"/>
            <a:chOff x="0" y="-18448"/>
            <a:chExt cx="2263944" cy="5013893"/>
          </a:xfrm>
        </p:grpSpPr>
        <p:grpSp>
          <p:nvGrpSpPr>
            <p:cNvPr id="34" name="Group 31">
              <a:extLst>
                <a:ext uri="{FF2B5EF4-FFF2-40B4-BE49-F238E27FC236}">
                  <a16:creationId xmlns:a16="http://schemas.microsoft.com/office/drawing/2014/main" id="{0A7C4227-F0B1-4C70-8D94-9C46D1A55B72}"/>
                </a:ext>
              </a:extLst>
            </p:cNvPr>
            <p:cNvGrpSpPr/>
            <p:nvPr/>
          </p:nvGrpSpPr>
          <p:grpSpPr>
            <a:xfrm>
              <a:off x="0" y="1137247"/>
              <a:ext cx="2263943" cy="3858198"/>
              <a:chOff x="0" y="-9525"/>
              <a:chExt cx="719649" cy="1226421"/>
            </a:xfrm>
          </p:grpSpPr>
          <p:sp>
            <p:nvSpPr>
              <p:cNvPr id="38" name="Freeform 32">
                <a:extLst>
                  <a:ext uri="{FF2B5EF4-FFF2-40B4-BE49-F238E27FC236}">
                    <a16:creationId xmlns:a16="http://schemas.microsoft.com/office/drawing/2014/main" id="{9A078728-4F30-4CEA-AE38-38A508E2FBDD}"/>
                  </a:ext>
                </a:extLst>
              </p:cNvPr>
              <p:cNvSpPr/>
              <p:nvPr/>
            </p:nvSpPr>
            <p:spPr>
              <a:xfrm>
                <a:off x="0" y="0"/>
                <a:ext cx="719649" cy="1216896"/>
              </a:xfrm>
              <a:custGeom>
                <a:avLst/>
                <a:gdLst/>
                <a:ahLst/>
                <a:cxnLst/>
                <a:rect l="l" t="t" r="r" b="b"/>
                <a:pathLst>
                  <a:path w="719649" h="1216896">
                    <a:moveTo>
                      <a:pt x="0" y="0"/>
                    </a:moveTo>
                    <a:lnTo>
                      <a:pt x="719649" y="0"/>
                    </a:lnTo>
                    <a:lnTo>
                      <a:pt x="719649" y="1216896"/>
                    </a:lnTo>
                    <a:lnTo>
                      <a:pt x="0" y="1216896"/>
                    </a:lnTo>
                    <a:close/>
                  </a:path>
                </a:pathLst>
              </a:custGeom>
              <a:solidFill>
                <a:srgbClr val="38B6FF">
                  <a:alpha val="40000"/>
                </a:srgbClr>
              </a:solidFill>
            </p:spPr>
          </p:sp>
          <p:sp>
            <p:nvSpPr>
              <p:cNvPr id="39" name="TextBox 33">
                <a:extLst>
                  <a:ext uri="{FF2B5EF4-FFF2-40B4-BE49-F238E27FC236}">
                    <a16:creationId xmlns:a16="http://schemas.microsoft.com/office/drawing/2014/main" id="{08DE7C6D-D296-4942-8818-D479B79509AB}"/>
                  </a:ext>
                </a:extLst>
              </p:cNvPr>
              <p:cNvSpPr txBox="1"/>
              <p:nvPr/>
            </p:nvSpPr>
            <p:spPr>
              <a:xfrm>
                <a:off x="0" y="-9525"/>
                <a:ext cx="719649" cy="1226421"/>
              </a:xfrm>
              <a:prstGeom prst="rect">
                <a:avLst/>
              </a:prstGeom>
            </p:spPr>
            <p:txBody>
              <a:bodyPr lIns="38453" tIns="38453" rIns="38453" bIns="38453" rtlCol="0" anchor="ctr"/>
              <a:lstStyle/>
              <a:p>
                <a:pPr algn="ctr">
                  <a:lnSpc>
                    <a:spcPts val="1350"/>
                  </a:lnSpc>
                </a:pPr>
                <a:endParaRPr sz="1688"/>
              </a:p>
            </p:txBody>
          </p:sp>
        </p:grpSp>
        <p:grpSp>
          <p:nvGrpSpPr>
            <p:cNvPr id="35" name="Group 34">
              <a:extLst>
                <a:ext uri="{FF2B5EF4-FFF2-40B4-BE49-F238E27FC236}">
                  <a16:creationId xmlns:a16="http://schemas.microsoft.com/office/drawing/2014/main" id="{53962559-DD2A-4EF1-B5B6-93E44E7E2E41}"/>
                </a:ext>
              </a:extLst>
            </p:cNvPr>
            <p:cNvGrpSpPr/>
            <p:nvPr/>
          </p:nvGrpSpPr>
          <p:grpSpPr>
            <a:xfrm>
              <a:off x="5306" y="-18448"/>
              <a:ext cx="2258638" cy="1545235"/>
              <a:chOff x="0" y="-9525"/>
              <a:chExt cx="1166163" cy="797824"/>
            </a:xfrm>
          </p:grpSpPr>
          <p:sp>
            <p:nvSpPr>
              <p:cNvPr id="36" name="Freeform 35">
                <a:extLst>
                  <a:ext uri="{FF2B5EF4-FFF2-40B4-BE49-F238E27FC236}">
                    <a16:creationId xmlns:a16="http://schemas.microsoft.com/office/drawing/2014/main" id="{406CE5EE-C797-4F9C-9222-010093AD7213}"/>
                  </a:ext>
                </a:extLst>
              </p:cNvPr>
              <p:cNvSpPr/>
              <p:nvPr/>
            </p:nvSpPr>
            <p:spPr>
              <a:xfrm>
                <a:off x="0" y="0"/>
                <a:ext cx="1166163" cy="788299"/>
              </a:xfrm>
              <a:custGeom>
                <a:avLst/>
                <a:gdLst/>
                <a:ahLst/>
                <a:cxnLst/>
                <a:rect l="l" t="t" r="r" b="b"/>
                <a:pathLst>
                  <a:path w="1166163" h="788299">
                    <a:moveTo>
                      <a:pt x="1166163" y="0"/>
                    </a:moveTo>
                    <a:lnTo>
                      <a:pt x="1166163" y="673999"/>
                    </a:lnTo>
                    <a:lnTo>
                      <a:pt x="583081" y="788299"/>
                    </a:lnTo>
                    <a:lnTo>
                      <a:pt x="0" y="673999"/>
                    </a:lnTo>
                    <a:lnTo>
                      <a:pt x="0" y="0"/>
                    </a:lnTo>
                    <a:lnTo>
                      <a:pt x="1166163" y="0"/>
                    </a:lnTo>
                    <a:close/>
                  </a:path>
                </a:pathLst>
              </a:custGeom>
              <a:solidFill>
                <a:srgbClr val="0070C0"/>
              </a:solidFill>
            </p:spPr>
          </p:sp>
          <p:sp>
            <p:nvSpPr>
              <p:cNvPr id="37" name="TextBox 36">
                <a:extLst>
                  <a:ext uri="{FF2B5EF4-FFF2-40B4-BE49-F238E27FC236}">
                    <a16:creationId xmlns:a16="http://schemas.microsoft.com/office/drawing/2014/main" id="{28D2DA03-9677-40EE-8078-711522D981AD}"/>
                  </a:ext>
                </a:extLst>
              </p:cNvPr>
              <p:cNvSpPr txBox="1"/>
              <p:nvPr/>
            </p:nvSpPr>
            <p:spPr>
              <a:xfrm>
                <a:off x="0" y="-9525"/>
                <a:ext cx="1166163" cy="683524"/>
              </a:xfrm>
              <a:prstGeom prst="rect">
                <a:avLst/>
              </a:prstGeom>
            </p:spPr>
            <p:txBody>
              <a:bodyPr lIns="38453" tIns="38453" rIns="38453" bIns="38453" rtlCol="0" anchor="ctr"/>
              <a:lstStyle/>
              <a:p>
                <a:pPr algn="ctr">
                  <a:lnSpc>
                    <a:spcPts val="1350"/>
                  </a:lnSpc>
                </a:pPr>
                <a:endParaRPr sz="1688"/>
              </a:p>
            </p:txBody>
          </p:sp>
        </p:grpSp>
      </p:grpSp>
      <p:sp>
        <p:nvSpPr>
          <p:cNvPr id="40" name="TextBox 37">
            <a:extLst>
              <a:ext uri="{FF2B5EF4-FFF2-40B4-BE49-F238E27FC236}">
                <a16:creationId xmlns:a16="http://schemas.microsoft.com/office/drawing/2014/main" id="{4C7FC90C-908B-4D51-A62A-60EAE11AD324}"/>
              </a:ext>
            </a:extLst>
          </p:cNvPr>
          <p:cNvSpPr txBox="1"/>
          <p:nvPr/>
        </p:nvSpPr>
        <p:spPr>
          <a:xfrm>
            <a:off x="709585" y="1448884"/>
            <a:ext cx="1627639" cy="413190"/>
          </a:xfrm>
          <a:prstGeom prst="rect">
            <a:avLst/>
          </a:prstGeom>
        </p:spPr>
        <p:txBody>
          <a:bodyPr wrap="square" lIns="0" tIns="0" rIns="0" bIns="0" rtlCol="0" anchor="t">
            <a:spAutoFit/>
          </a:bodyPr>
          <a:lstStyle/>
          <a:p>
            <a:pPr algn="ctr">
              <a:lnSpc>
                <a:spcPts val="1574"/>
              </a:lnSpc>
            </a:pPr>
            <a:r>
              <a:rPr lang="en-US" sz="1600" b="1" dirty="0">
                <a:solidFill>
                  <a:srgbClr val="FFFFFF"/>
                </a:solidFill>
                <a:latin typeface="Public Sans Bold"/>
                <a:ea typeface="Public Sans Bold"/>
                <a:cs typeface="Public Sans Bold"/>
                <a:sym typeface="Public Sans Bold"/>
              </a:rPr>
              <a:t>Organization of National Systems </a:t>
            </a:r>
          </a:p>
        </p:txBody>
      </p:sp>
      <p:sp>
        <p:nvSpPr>
          <p:cNvPr id="41" name="TextBox 38">
            <a:extLst>
              <a:ext uri="{FF2B5EF4-FFF2-40B4-BE49-F238E27FC236}">
                <a16:creationId xmlns:a16="http://schemas.microsoft.com/office/drawing/2014/main" id="{E3B24B2F-B13E-429A-919A-7EB773A67100}"/>
              </a:ext>
            </a:extLst>
          </p:cNvPr>
          <p:cNvSpPr txBox="1"/>
          <p:nvPr/>
        </p:nvSpPr>
        <p:spPr>
          <a:xfrm>
            <a:off x="2763359" y="1326328"/>
            <a:ext cx="1795872" cy="618374"/>
          </a:xfrm>
          <a:prstGeom prst="rect">
            <a:avLst/>
          </a:prstGeom>
        </p:spPr>
        <p:txBody>
          <a:bodyPr wrap="square" lIns="0" tIns="0" rIns="0" bIns="0" rtlCol="0" anchor="t">
            <a:spAutoFit/>
          </a:bodyPr>
          <a:lstStyle/>
          <a:p>
            <a:pPr algn="ctr">
              <a:lnSpc>
                <a:spcPts val="1574"/>
              </a:lnSpc>
            </a:pPr>
            <a:r>
              <a:rPr lang="en-US" sz="1600" b="1">
                <a:solidFill>
                  <a:srgbClr val="FFFFFF"/>
                </a:solidFill>
                <a:latin typeface="Public Sans Bold"/>
                <a:ea typeface="Public Sans Bold"/>
                <a:cs typeface="Public Sans Bold"/>
                <a:sym typeface="Public Sans Bold"/>
              </a:rPr>
              <a:t>National Donation Programs for Cells, Tissues and Organs</a:t>
            </a:r>
          </a:p>
        </p:txBody>
      </p:sp>
      <p:sp>
        <p:nvSpPr>
          <p:cNvPr id="42" name="TextBox 39">
            <a:extLst>
              <a:ext uri="{FF2B5EF4-FFF2-40B4-BE49-F238E27FC236}">
                <a16:creationId xmlns:a16="http://schemas.microsoft.com/office/drawing/2014/main" id="{C2615128-CFE0-49EE-A181-76D4A6BAD45D}"/>
              </a:ext>
            </a:extLst>
          </p:cNvPr>
          <p:cNvSpPr txBox="1"/>
          <p:nvPr/>
        </p:nvSpPr>
        <p:spPr>
          <a:xfrm>
            <a:off x="4923898" y="1245708"/>
            <a:ext cx="1904782" cy="823559"/>
          </a:xfrm>
          <a:prstGeom prst="rect">
            <a:avLst/>
          </a:prstGeom>
        </p:spPr>
        <p:txBody>
          <a:bodyPr wrap="square" lIns="0" tIns="0" rIns="0" bIns="0" rtlCol="0" anchor="t">
            <a:spAutoFit/>
          </a:bodyPr>
          <a:lstStyle/>
          <a:p>
            <a:pPr algn="ctr">
              <a:lnSpc>
                <a:spcPts val="1574"/>
              </a:lnSpc>
            </a:pPr>
            <a:r>
              <a:rPr lang="en-US" sz="1600" b="1" dirty="0">
                <a:solidFill>
                  <a:srgbClr val="FFFFFF"/>
                </a:solidFill>
                <a:latin typeface="Public Sans Bold"/>
                <a:ea typeface="Public Sans Bold"/>
                <a:cs typeface="Public Sans Bold"/>
                <a:sym typeface="Public Sans Bold"/>
              </a:rPr>
              <a:t>National Transplantation Programs for Cells, Tissues and Organs</a:t>
            </a:r>
          </a:p>
        </p:txBody>
      </p:sp>
      <p:sp>
        <p:nvSpPr>
          <p:cNvPr id="43" name="TextBox 40">
            <a:extLst>
              <a:ext uri="{FF2B5EF4-FFF2-40B4-BE49-F238E27FC236}">
                <a16:creationId xmlns:a16="http://schemas.microsoft.com/office/drawing/2014/main" id="{0828DD79-2B05-41AE-8226-3DC7F54186A8}"/>
              </a:ext>
            </a:extLst>
          </p:cNvPr>
          <p:cNvSpPr txBox="1"/>
          <p:nvPr/>
        </p:nvSpPr>
        <p:spPr>
          <a:xfrm>
            <a:off x="7224923" y="1326469"/>
            <a:ext cx="1807659" cy="635345"/>
          </a:xfrm>
          <a:prstGeom prst="rect">
            <a:avLst/>
          </a:prstGeom>
        </p:spPr>
        <p:txBody>
          <a:bodyPr wrap="square" lIns="0" tIns="0" rIns="0" bIns="0" rtlCol="0" anchor="t">
            <a:spAutoFit/>
          </a:bodyPr>
          <a:lstStyle/>
          <a:p>
            <a:pPr algn="ctr">
              <a:lnSpc>
                <a:spcPts val="1575"/>
              </a:lnSpc>
            </a:pPr>
            <a:r>
              <a:rPr lang="en-US" sz="1600" b="1">
                <a:solidFill>
                  <a:srgbClr val="FFFFFF"/>
                </a:solidFill>
                <a:latin typeface="Public Sans Bold"/>
                <a:ea typeface="Public Sans Bold"/>
                <a:cs typeface="Public Sans Bold"/>
                <a:sym typeface="Public Sans Bold"/>
              </a:rPr>
              <a:t>Establishment of International Collaboration  </a:t>
            </a:r>
          </a:p>
        </p:txBody>
      </p:sp>
      <p:sp>
        <p:nvSpPr>
          <p:cNvPr id="44" name="TextBox 41">
            <a:extLst>
              <a:ext uri="{FF2B5EF4-FFF2-40B4-BE49-F238E27FC236}">
                <a16:creationId xmlns:a16="http://schemas.microsoft.com/office/drawing/2014/main" id="{98CB0AAE-160D-4D74-81AD-35FED852EBEB}"/>
              </a:ext>
            </a:extLst>
          </p:cNvPr>
          <p:cNvSpPr txBox="1"/>
          <p:nvPr/>
        </p:nvSpPr>
        <p:spPr>
          <a:xfrm>
            <a:off x="9626875" y="1450893"/>
            <a:ext cx="1429717" cy="410369"/>
          </a:xfrm>
          <a:prstGeom prst="rect">
            <a:avLst/>
          </a:prstGeom>
        </p:spPr>
        <p:txBody>
          <a:bodyPr lIns="0" tIns="0" rIns="0" bIns="0" rtlCol="0" anchor="t">
            <a:spAutoFit/>
          </a:bodyPr>
          <a:lstStyle/>
          <a:p>
            <a:pPr algn="ctr">
              <a:lnSpc>
                <a:spcPts val="1574"/>
              </a:lnSpc>
            </a:pPr>
            <a:r>
              <a:rPr lang="en-US" sz="1600" b="1">
                <a:solidFill>
                  <a:srgbClr val="FFFFFF"/>
                </a:solidFill>
                <a:latin typeface="Public Sans Bold"/>
                <a:ea typeface="Public Sans Bold"/>
                <a:cs typeface="Public Sans Bold"/>
                <a:sym typeface="Public Sans Bold"/>
              </a:rPr>
              <a:t>Alternative Sources</a:t>
            </a:r>
          </a:p>
        </p:txBody>
      </p:sp>
      <p:sp>
        <p:nvSpPr>
          <p:cNvPr id="45" name="TextBox 42">
            <a:extLst>
              <a:ext uri="{FF2B5EF4-FFF2-40B4-BE49-F238E27FC236}">
                <a16:creationId xmlns:a16="http://schemas.microsoft.com/office/drawing/2014/main" id="{55649829-271C-4B43-A150-42CE73AEFB7F}"/>
              </a:ext>
            </a:extLst>
          </p:cNvPr>
          <p:cNvSpPr txBox="1"/>
          <p:nvPr/>
        </p:nvSpPr>
        <p:spPr>
          <a:xfrm>
            <a:off x="709585" y="2502251"/>
            <a:ext cx="1627639" cy="1608838"/>
          </a:xfrm>
          <a:prstGeom prst="rect">
            <a:avLst/>
          </a:prstGeom>
        </p:spPr>
        <p:txBody>
          <a:bodyPr wrap="square" lIns="0" tIns="0" rIns="0" bIns="0" rtlCol="0" anchor="t">
            <a:spAutoFit/>
          </a:bodyPr>
          <a:lstStyle/>
          <a:p>
            <a:pPr algn="ctr">
              <a:lnSpc>
                <a:spcPts val="1799"/>
              </a:lnSpc>
            </a:pPr>
            <a:r>
              <a:rPr lang="en-US" sz="1499" b="1" dirty="0">
                <a:solidFill>
                  <a:srgbClr val="000000"/>
                </a:solidFill>
                <a:latin typeface="Public Sans Bold"/>
                <a:ea typeface="Public Sans Bold"/>
                <a:cs typeface="Public Sans Bold"/>
                <a:sym typeface="Public Sans Bold"/>
              </a:rPr>
              <a:t>Legislation</a:t>
            </a:r>
          </a:p>
          <a:p>
            <a:pPr algn="ctr">
              <a:lnSpc>
                <a:spcPts val="1799"/>
              </a:lnSpc>
            </a:pPr>
            <a:endParaRPr lang="en-US" sz="1499" b="1" dirty="0">
              <a:solidFill>
                <a:srgbClr val="000000"/>
              </a:solidFill>
              <a:latin typeface="Public Sans Bold"/>
              <a:ea typeface="Public Sans Bold"/>
              <a:cs typeface="Public Sans Bold"/>
              <a:sym typeface="Public Sans Bold"/>
            </a:endParaRPr>
          </a:p>
          <a:p>
            <a:pPr algn="ctr">
              <a:lnSpc>
                <a:spcPts val="1799"/>
              </a:lnSpc>
            </a:pPr>
            <a:r>
              <a:rPr lang="en-US" sz="1499" b="1" dirty="0">
                <a:solidFill>
                  <a:srgbClr val="000000"/>
                </a:solidFill>
                <a:latin typeface="Public Sans Bold"/>
                <a:ea typeface="Public Sans Bold"/>
                <a:cs typeface="Public Sans Bold"/>
                <a:sym typeface="Public Sans Bold"/>
              </a:rPr>
              <a:t>Regulation </a:t>
            </a:r>
          </a:p>
          <a:p>
            <a:pPr algn="ctr">
              <a:lnSpc>
                <a:spcPts val="1799"/>
              </a:lnSpc>
            </a:pPr>
            <a:endParaRPr lang="en-US" sz="1499" b="1" dirty="0">
              <a:solidFill>
                <a:srgbClr val="000000"/>
              </a:solidFill>
              <a:latin typeface="Public Sans Bold"/>
              <a:ea typeface="Public Sans Bold"/>
              <a:cs typeface="Public Sans Bold"/>
              <a:sym typeface="Public Sans Bold"/>
            </a:endParaRPr>
          </a:p>
          <a:p>
            <a:pPr algn="ctr">
              <a:lnSpc>
                <a:spcPts val="1799"/>
              </a:lnSpc>
            </a:pPr>
            <a:r>
              <a:rPr lang="en-US" sz="1499" b="1" dirty="0">
                <a:solidFill>
                  <a:srgbClr val="000000"/>
                </a:solidFill>
                <a:latin typeface="Public Sans Bold"/>
                <a:ea typeface="Public Sans Bold"/>
                <a:cs typeface="Public Sans Bold"/>
                <a:sym typeface="Public Sans Bold"/>
              </a:rPr>
              <a:t>Financing</a:t>
            </a:r>
          </a:p>
          <a:p>
            <a:pPr algn="ctr">
              <a:lnSpc>
                <a:spcPts val="1799"/>
              </a:lnSpc>
            </a:pPr>
            <a:endParaRPr lang="en-US" sz="1499" b="1" dirty="0">
              <a:solidFill>
                <a:srgbClr val="000000"/>
              </a:solidFill>
              <a:latin typeface="Public Sans Bold"/>
              <a:ea typeface="Public Sans Bold"/>
              <a:cs typeface="Public Sans Bold"/>
              <a:sym typeface="Public Sans Bold"/>
            </a:endParaRPr>
          </a:p>
          <a:p>
            <a:pPr algn="ctr">
              <a:lnSpc>
                <a:spcPts val="1799"/>
              </a:lnSpc>
            </a:pPr>
            <a:r>
              <a:rPr lang="en-US" sz="1499" b="1" dirty="0">
                <a:solidFill>
                  <a:srgbClr val="000000"/>
                </a:solidFill>
                <a:latin typeface="Public Sans Bold"/>
                <a:ea typeface="Public Sans Bold"/>
                <a:cs typeface="Public Sans Bold"/>
                <a:sym typeface="Public Sans Bold"/>
              </a:rPr>
              <a:t>Oversight</a:t>
            </a:r>
          </a:p>
        </p:txBody>
      </p:sp>
      <p:sp>
        <p:nvSpPr>
          <p:cNvPr id="46" name="TextBox 43">
            <a:extLst>
              <a:ext uri="{FF2B5EF4-FFF2-40B4-BE49-F238E27FC236}">
                <a16:creationId xmlns:a16="http://schemas.microsoft.com/office/drawing/2014/main" id="{71693398-498D-434C-B739-5DA5FEB408D8}"/>
              </a:ext>
            </a:extLst>
          </p:cNvPr>
          <p:cNvSpPr txBox="1"/>
          <p:nvPr/>
        </p:nvSpPr>
        <p:spPr>
          <a:xfrm>
            <a:off x="2763360" y="2502251"/>
            <a:ext cx="1795873" cy="1145570"/>
          </a:xfrm>
          <a:prstGeom prst="rect">
            <a:avLst/>
          </a:prstGeom>
        </p:spPr>
        <p:txBody>
          <a:bodyPr wrap="square" lIns="0" tIns="0" rIns="0" bIns="0" rtlCol="0" anchor="t">
            <a:spAutoFit/>
          </a:bodyPr>
          <a:lstStyle/>
          <a:p>
            <a:pPr algn="ctr">
              <a:lnSpc>
                <a:spcPts val="1799"/>
              </a:lnSpc>
            </a:pPr>
            <a:r>
              <a:rPr lang="en-US" sz="1450" b="1">
                <a:solidFill>
                  <a:srgbClr val="000000"/>
                </a:solidFill>
                <a:latin typeface="Public Sans Bold"/>
                <a:ea typeface="Public Sans Bold"/>
                <a:cs typeface="Public Sans Bold"/>
                <a:sym typeface="Public Sans Bold"/>
              </a:rPr>
              <a:t>Infrastructure</a:t>
            </a:r>
          </a:p>
          <a:p>
            <a:pPr algn="ctr">
              <a:lnSpc>
                <a:spcPts val="1799"/>
              </a:lnSpc>
            </a:pPr>
            <a:endParaRPr lang="en-US" sz="1499" b="1">
              <a:solidFill>
                <a:srgbClr val="000000"/>
              </a:solidFill>
              <a:latin typeface="Public Sans Bold"/>
              <a:ea typeface="Public Sans Bold"/>
              <a:cs typeface="Public Sans Bold"/>
              <a:sym typeface="Public Sans Bold"/>
            </a:endParaRPr>
          </a:p>
          <a:p>
            <a:pPr algn="ctr">
              <a:lnSpc>
                <a:spcPts val="1799"/>
              </a:lnSpc>
            </a:pPr>
            <a:r>
              <a:rPr lang="en-US" sz="1450" b="1">
                <a:solidFill>
                  <a:srgbClr val="000000"/>
                </a:solidFill>
                <a:latin typeface="Public Sans Bold"/>
                <a:ea typeface="Public Sans Bold"/>
                <a:cs typeface="Public Sans Bold"/>
                <a:sym typeface="Public Sans Bold"/>
              </a:rPr>
              <a:t>Professional Capacity</a:t>
            </a:r>
            <a:endParaRPr lang="en-US" sz="1450" b="1">
              <a:solidFill>
                <a:srgbClr val="000000"/>
              </a:solidFill>
              <a:latin typeface="Public Sans Bold"/>
              <a:ea typeface="Public Sans Bold"/>
              <a:cs typeface="Public Sans Bold"/>
            </a:endParaRPr>
          </a:p>
          <a:p>
            <a:pPr algn="ctr">
              <a:lnSpc>
                <a:spcPts val="1799"/>
              </a:lnSpc>
            </a:pPr>
            <a:endParaRPr lang="en-US" sz="1450" b="1">
              <a:solidFill>
                <a:srgbClr val="000000"/>
              </a:solidFill>
              <a:latin typeface="Public Sans Bold"/>
              <a:ea typeface="Public Sans Bold"/>
              <a:cs typeface="Public Sans Bold"/>
              <a:sym typeface="Public Sans Bold"/>
            </a:endParaRPr>
          </a:p>
          <a:p>
            <a:pPr algn="ctr">
              <a:lnSpc>
                <a:spcPts val="1798"/>
              </a:lnSpc>
            </a:pPr>
            <a:r>
              <a:rPr lang="en-US" sz="1450" b="1">
                <a:solidFill>
                  <a:srgbClr val="000000"/>
                </a:solidFill>
                <a:latin typeface="Public Sans Bold"/>
                <a:ea typeface="Public Sans Bold"/>
                <a:cs typeface="Public Sans Bold"/>
                <a:sym typeface="Public Sans Bold"/>
              </a:rPr>
              <a:t>Public Awareness </a:t>
            </a:r>
            <a:endParaRPr lang="en-US" sz="1450">
              <a:solidFill>
                <a:srgbClr val="000000"/>
              </a:solidFill>
              <a:latin typeface="Calibri" panose="020F0502020204030204"/>
              <a:ea typeface="Calibri" panose="020F0502020204030204"/>
              <a:cs typeface="Calibri" panose="020F0502020204030204"/>
            </a:endParaRPr>
          </a:p>
        </p:txBody>
      </p:sp>
      <p:sp>
        <p:nvSpPr>
          <p:cNvPr id="47" name="TextBox 44">
            <a:extLst>
              <a:ext uri="{FF2B5EF4-FFF2-40B4-BE49-F238E27FC236}">
                <a16:creationId xmlns:a16="http://schemas.microsoft.com/office/drawing/2014/main" id="{156EB0AD-AAC7-486A-954E-687997C878C0}"/>
              </a:ext>
            </a:extLst>
          </p:cNvPr>
          <p:cNvSpPr txBox="1"/>
          <p:nvPr/>
        </p:nvSpPr>
        <p:spPr>
          <a:xfrm>
            <a:off x="4995048" y="2502251"/>
            <a:ext cx="1766185" cy="1378006"/>
          </a:xfrm>
          <a:prstGeom prst="rect">
            <a:avLst/>
          </a:prstGeom>
        </p:spPr>
        <p:txBody>
          <a:bodyPr wrap="square" lIns="0" tIns="0" rIns="0" bIns="0" rtlCol="0" anchor="t">
            <a:spAutoFit/>
          </a:bodyPr>
          <a:lstStyle/>
          <a:p>
            <a:pPr algn="ctr">
              <a:lnSpc>
                <a:spcPts val="1799"/>
              </a:lnSpc>
            </a:pPr>
            <a:r>
              <a:rPr lang="en-US" sz="1450" b="1" dirty="0">
                <a:solidFill>
                  <a:srgbClr val="000000"/>
                </a:solidFill>
                <a:latin typeface="Public Sans Bold"/>
                <a:ea typeface="Public Sans Bold"/>
                <a:cs typeface="Public Sans Bold"/>
                <a:sym typeface="Public Sans Bold"/>
              </a:rPr>
              <a:t>Infrastructure</a:t>
            </a:r>
          </a:p>
          <a:p>
            <a:pPr algn="ctr">
              <a:lnSpc>
                <a:spcPts val="1799"/>
              </a:lnSpc>
            </a:pPr>
            <a:endParaRPr lang="en-US" sz="1499" b="1" dirty="0">
              <a:solidFill>
                <a:srgbClr val="000000"/>
              </a:solidFill>
              <a:latin typeface="Public Sans Bold"/>
              <a:ea typeface="Public Sans Bold"/>
              <a:cs typeface="Public Sans Bold"/>
              <a:sym typeface="Public Sans Bold"/>
            </a:endParaRPr>
          </a:p>
          <a:p>
            <a:pPr algn="ctr">
              <a:lnSpc>
                <a:spcPts val="1799"/>
              </a:lnSpc>
            </a:pPr>
            <a:r>
              <a:rPr lang="en-US" sz="1450" b="1" dirty="0">
                <a:solidFill>
                  <a:srgbClr val="000000"/>
                </a:solidFill>
                <a:latin typeface="Public Sans Bold"/>
                <a:ea typeface="Public Sans Bold"/>
                <a:cs typeface="Public Sans Bold"/>
                <a:sym typeface="Public Sans Bold"/>
              </a:rPr>
              <a:t>Professional Capacity</a:t>
            </a:r>
            <a:endParaRPr lang="en-US" sz="1450" b="1" dirty="0">
              <a:solidFill>
                <a:srgbClr val="000000"/>
              </a:solidFill>
              <a:latin typeface="Public Sans Bold"/>
              <a:ea typeface="Public Sans Bold"/>
              <a:cs typeface="Public Sans Bold"/>
            </a:endParaRPr>
          </a:p>
          <a:p>
            <a:pPr algn="ctr">
              <a:lnSpc>
                <a:spcPts val="1799"/>
              </a:lnSpc>
            </a:pPr>
            <a:endParaRPr lang="en-US" sz="1499" b="1" dirty="0">
              <a:solidFill>
                <a:srgbClr val="000000"/>
              </a:solidFill>
              <a:latin typeface="Public Sans Bold"/>
              <a:ea typeface="Public Sans Bold"/>
              <a:cs typeface="Public Sans Bold"/>
              <a:sym typeface="Public Sans Bold"/>
            </a:endParaRPr>
          </a:p>
          <a:p>
            <a:pPr algn="ctr">
              <a:lnSpc>
                <a:spcPts val="1799"/>
              </a:lnSpc>
            </a:pPr>
            <a:r>
              <a:rPr lang="en-US" sz="1450" b="1" dirty="0">
                <a:solidFill>
                  <a:srgbClr val="000000"/>
                </a:solidFill>
                <a:latin typeface="Public Sans Bold"/>
                <a:ea typeface="Public Sans Bold"/>
                <a:cs typeface="Public Sans Bold"/>
                <a:sym typeface="Public Sans Bold"/>
              </a:rPr>
              <a:t>Health Coverage </a:t>
            </a:r>
            <a:endParaRPr lang="en-US" sz="1450" b="1" dirty="0">
              <a:solidFill>
                <a:srgbClr val="000000"/>
              </a:solidFill>
              <a:latin typeface="Public Sans Bold"/>
              <a:ea typeface="Public Sans Bold"/>
              <a:cs typeface="Public Sans Bold"/>
            </a:endParaRPr>
          </a:p>
          <a:p>
            <a:pPr algn="ctr">
              <a:lnSpc>
                <a:spcPts val="1799"/>
              </a:lnSpc>
            </a:pPr>
            <a:endParaRPr lang="en-US" sz="1499" b="1" dirty="0">
              <a:solidFill>
                <a:srgbClr val="000000"/>
              </a:solidFill>
              <a:latin typeface="Public Sans Bold"/>
              <a:ea typeface="Public Sans Bold"/>
              <a:cs typeface="Public Sans Bold"/>
              <a:sym typeface="Public Sans Bold"/>
            </a:endParaRPr>
          </a:p>
        </p:txBody>
      </p:sp>
      <p:sp>
        <p:nvSpPr>
          <p:cNvPr id="48" name="TextBox 45">
            <a:extLst>
              <a:ext uri="{FF2B5EF4-FFF2-40B4-BE49-F238E27FC236}">
                <a16:creationId xmlns:a16="http://schemas.microsoft.com/office/drawing/2014/main" id="{D2DA5310-9C63-4F6D-A4F7-BDD10B82899D}"/>
              </a:ext>
            </a:extLst>
          </p:cNvPr>
          <p:cNvSpPr txBox="1"/>
          <p:nvPr/>
        </p:nvSpPr>
        <p:spPr>
          <a:xfrm>
            <a:off x="7225869" y="2502251"/>
            <a:ext cx="1805768" cy="685509"/>
          </a:xfrm>
          <a:prstGeom prst="rect">
            <a:avLst/>
          </a:prstGeom>
        </p:spPr>
        <p:txBody>
          <a:bodyPr wrap="square" lIns="0" tIns="0" rIns="0" bIns="0" rtlCol="0" anchor="t">
            <a:spAutoFit/>
          </a:bodyPr>
          <a:lstStyle/>
          <a:p>
            <a:pPr algn="ctr">
              <a:lnSpc>
                <a:spcPts val="1799"/>
              </a:lnSpc>
            </a:pPr>
            <a:r>
              <a:rPr lang="en-US" sz="1499" b="1" dirty="0">
                <a:solidFill>
                  <a:srgbClr val="000000"/>
                </a:solidFill>
                <a:latin typeface="Public Sans Bold"/>
                <a:ea typeface="Public Sans Bold"/>
                <a:cs typeface="Public Sans Bold"/>
                <a:sym typeface="Public Sans Bold"/>
              </a:rPr>
              <a:t>National insufficiency </a:t>
            </a:r>
          </a:p>
          <a:p>
            <a:pPr algn="ctr">
              <a:lnSpc>
                <a:spcPts val="1799"/>
              </a:lnSpc>
            </a:pPr>
            <a:endParaRPr lang="en-US" sz="1499" b="1" dirty="0">
              <a:solidFill>
                <a:srgbClr val="000000"/>
              </a:solidFill>
              <a:latin typeface="Public Sans Bold"/>
              <a:ea typeface="Public Sans Bold"/>
              <a:cs typeface="Public Sans Bold"/>
              <a:sym typeface="Public Sans Bold"/>
            </a:endParaRPr>
          </a:p>
          <a:p>
            <a:pPr algn="ctr">
              <a:lnSpc>
                <a:spcPts val="1799"/>
              </a:lnSpc>
            </a:pPr>
            <a:r>
              <a:rPr lang="en-US" sz="1499" b="1" dirty="0">
                <a:solidFill>
                  <a:srgbClr val="000000"/>
                </a:solidFill>
                <a:latin typeface="Public Sans Bold"/>
                <a:ea typeface="Public Sans Bold"/>
                <a:cs typeface="Public Sans Bold"/>
                <a:sym typeface="Public Sans Bold"/>
              </a:rPr>
              <a:t>Emergency situations</a:t>
            </a:r>
          </a:p>
        </p:txBody>
      </p:sp>
      <p:sp>
        <p:nvSpPr>
          <p:cNvPr id="49" name="TextBox 46">
            <a:extLst>
              <a:ext uri="{FF2B5EF4-FFF2-40B4-BE49-F238E27FC236}">
                <a16:creationId xmlns:a16="http://schemas.microsoft.com/office/drawing/2014/main" id="{985FCC83-F55E-43EB-B2E0-E01ABEE2938A}"/>
              </a:ext>
            </a:extLst>
          </p:cNvPr>
          <p:cNvSpPr txBox="1"/>
          <p:nvPr/>
        </p:nvSpPr>
        <p:spPr>
          <a:xfrm>
            <a:off x="9389368" y="2502251"/>
            <a:ext cx="1815664" cy="916341"/>
          </a:xfrm>
          <a:prstGeom prst="rect">
            <a:avLst/>
          </a:prstGeom>
        </p:spPr>
        <p:txBody>
          <a:bodyPr wrap="square" lIns="0" tIns="0" rIns="0" bIns="0" rtlCol="0" anchor="t">
            <a:spAutoFit/>
          </a:bodyPr>
          <a:lstStyle/>
          <a:p>
            <a:pPr algn="ctr">
              <a:lnSpc>
                <a:spcPts val="1799"/>
              </a:lnSpc>
            </a:pPr>
            <a:r>
              <a:rPr lang="en-US" sz="1499" b="1">
                <a:solidFill>
                  <a:srgbClr val="000000"/>
                </a:solidFill>
                <a:latin typeface="Public Sans Bold"/>
                <a:ea typeface="Public Sans Bold"/>
                <a:cs typeface="Public Sans Bold"/>
                <a:sym typeface="Public Sans Bold"/>
              </a:rPr>
              <a:t>Biotechnology</a:t>
            </a:r>
          </a:p>
          <a:p>
            <a:pPr algn="ctr">
              <a:lnSpc>
                <a:spcPts val="1799"/>
              </a:lnSpc>
            </a:pPr>
            <a:endParaRPr lang="en-US" sz="1499" b="1">
              <a:solidFill>
                <a:srgbClr val="000000"/>
              </a:solidFill>
              <a:latin typeface="Public Sans Bold"/>
              <a:ea typeface="Public Sans Bold"/>
              <a:cs typeface="Public Sans Bold"/>
              <a:sym typeface="Public Sans Bold"/>
            </a:endParaRPr>
          </a:p>
          <a:p>
            <a:pPr algn="ctr">
              <a:lnSpc>
                <a:spcPts val="1799"/>
              </a:lnSpc>
            </a:pPr>
            <a:r>
              <a:rPr lang="en-US" sz="1499" b="1">
                <a:solidFill>
                  <a:srgbClr val="000000"/>
                </a:solidFill>
                <a:latin typeface="Public Sans Bold"/>
                <a:ea typeface="Public Sans Bold"/>
                <a:cs typeface="Public Sans Bold"/>
                <a:sym typeface="Public Sans Bold"/>
              </a:rPr>
              <a:t>Xenotransplantation</a:t>
            </a:r>
          </a:p>
          <a:p>
            <a:pPr algn="ctr">
              <a:lnSpc>
                <a:spcPts val="1799"/>
              </a:lnSpc>
            </a:pPr>
            <a:endParaRPr lang="en-US" sz="1499" b="1">
              <a:solidFill>
                <a:srgbClr val="000000"/>
              </a:solidFill>
              <a:latin typeface="Public Sans Bold"/>
              <a:ea typeface="Public Sans Bold"/>
              <a:cs typeface="Public Sans Bold"/>
              <a:sym typeface="Public Sans Bold"/>
            </a:endParaRPr>
          </a:p>
        </p:txBody>
      </p:sp>
      <p:sp>
        <p:nvSpPr>
          <p:cNvPr id="2" name="Arrow: Up 1">
            <a:extLst>
              <a:ext uri="{FF2B5EF4-FFF2-40B4-BE49-F238E27FC236}">
                <a16:creationId xmlns:a16="http://schemas.microsoft.com/office/drawing/2014/main" id="{79922C7C-79B2-F7A3-14DB-A4EDFC93AF52}"/>
              </a:ext>
            </a:extLst>
          </p:cNvPr>
          <p:cNvSpPr/>
          <p:nvPr/>
        </p:nvSpPr>
        <p:spPr>
          <a:xfrm>
            <a:off x="1396721" y="4728251"/>
            <a:ext cx="80387" cy="68240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D4D7A4-D007-6C2C-7702-67E17ABFC081}"/>
              </a:ext>
            </a:extLst>
          </p:cNvPr>
          <p:cNvSpPr txBox="1"/>
          <p:nvPr/>
        </p:nvSpPr>
        <p:spPr>
          <a:xfrm>
            <a:off x="730526" y="5511145"/>
            <a:ext cx="1412776" cy="369332"/>
          </a:xfrm>
          <a:prstGeom prst="rect">
            <a:avLst/>
          </a:prstGeom>
          <a:noFill/>
        </p:spPr>
        <p:txBody>
          <a:bodyPr wrap="square" rtlCol="0">
            <a:spAutoFit/>
          </a:bodyPr>
          <a:lstStyle/>
          <a:p>
            <a:pPr algn="ctr"/>
            <a:r>
              <a:rPr lang="en-US" b="1" dirty="0"/>
              <a:t>V &amp; S</a:t>
            </a:r>
          </a:p>
        </p:txBody>
      </p:sp>
      <p:sp>
        <p:nvSpPr>
          <p:cNvPr id="56" name="Text Placeholder 55">
            <a:extLst>
              <a:ext uri="{FF2B5EF4-FFF2-40B4-BE49-F238E27FC236}">
                <a16:creationId xmlns:a16="http://schemas.microsoft.com/office/drawing/2014/main" id="{36664FE7-6965-F8F7-52EB-FE86B1F7CD98}"/>
              </a:ext>
            </a:extLst>
          </p:cNvPr>
          <p:cNvSpPr>
            <a:spLocks noGrp="1"/>
          </p:cNvSpPr>
          <p:nvPr>
            <p:ph type="body" sz="quarter" idx="13"/>
          </p:nvPr>
        </p:nvSpPr>
        <p:spPr/>
        <p:txBody>
          <a:bodyPr/>
          <a:lstStyle/>
          <a:p>
            <a:r>
              <a:rPr lang="en-US" dirty="0"/>
              <a:t>Areas of Strategic Action (Proposed)</a:t>
            </a:r>
          </a:p>
        </p:txBody>
      </p:sp>
    </p:spTree>
    <p:extLst>
      <p:ext uri="{BB962C8B-B14F-4D97-AF65-F5344CB8AC3E}">
        <p14:creationId xmlns:p14="http://schemas.microsoft.com/office/powerpoint/2010/main" val="26175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P spid="48" grpId="0"/>
      <p:bldP spid="49"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CE4DB2-6DCE-C667-C674-99773F61E862}"/>
              </a:ext>
            </a:extLst>
          </p:cNvPr>
          <p:cNvSpPr>
            <a:spLocks noGrp="1"/>
          </p:cNvSpPr>
          <p:nvPr>
            <p:ph type="body" sz="quarter" idx="13"/>
          </p:nvPr>
        </p:nvSpPr>
        <p:spPr/>
        <p:txBody>
          <a:bodyPr/>
          <a:lstStyle/>
          <a:p>
            <a:r>
              <a:rPr lang="en-US" dirty="0"/>
              <a:t>Global Strategy process/timeline</a:t>
            </a:r>
          </a:p>
        </p:txBody>
      </p:sp>
      <p:graphicFrame>
        <p:nvGraphicFramePr>
          <p:cNvPr id="4" name="Diagram 3">
            <a:extLst>
              <a:ext uri="{FF2B5EF4-FFF2-40B4-BE49-F238E27FC236}">
                <a16:creationId xmlns:a16="http://schemas.microsoft.com/office/drawing/2014/main" id="{D8C0757A-30B1-C999-D4DA-A790F7A0730D}"/>
              </a:ext>
            </a:extLst>
          </p:cNvPr>
          <p:cNvGraphicFramePr/>
          <p:nvPr>
            <p:extLst>
              <p:ext uri="{D42A27DB-BD31-4B8C-83A1-F6EECF244321}">
                <p14:modId xmlns:p14="http://schemas.microsoft.com/office/powerpoint/2010/main" val="4079774818"/>
              </p:ext>
            </p:extLst>
          </p:nvPr>
        </p:nvGraphicFramePr>
        <p:xfrm>
          <a:off x="153032" y="1076608"/>
          <a:ext cx="11913462" cy="4711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0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a:extLst>
              <a:ext uri="{FF2B5EF4-FFF2-40B4-BE49-F238E27FC236}">
                <a16:creationId xmlns:a16="http://schemas.microsoft.com/office/drawing/2014/main" id="{E5B156BB-F63C-704C-9B49-03082A5F9EEC}"/>
              </a:ext>
            </a:extLst>
          </p:cNvPr>
          <p:cNvSpPr>
            <a:spLocks noGrp="1" noChangeArrowheads="1"/>
          </p:cNvSpPr>
          <p:nvPr>
            <p:ph type="ctrTitle"/>
          </p:nvPr>
        </p:nvSpPr>
        <p:spPr>
          <a:xfrm>
            <a:off x="116778" y="1028796"/>
            <a:ext cx="4628842" cy="1325499"/>
          </a:xfrm>
        </p:spPr>
        <p:txBody>
          <a:bodyPr lIns="91440" tIns="45720" rIns="91440" bIns="45720">
            <a:normAutofit fontScale="90000"/>
          </a:bodyPr>
          <a:lstStyle/>
          <a:p>
            <a:pPr algn="ctr" eaLnBrk="1" hangingPunct="1"/>
            <a:r>
              <a:rPr lang="en-US" altLang="en-US" sz="4600" b="1" dirty="0">
                <a:solidFill>
                  <a:schemeClr val="bg1"/>
                </a:solidFill>
              </a:rPr>
              <a:t>Thank you for your attention</a:t>
            </a:r>
          </a:p>
        </p:txBody>
      </p:sp>
      <p:sp>
        <p:nvSpPr>
          <p:cNvPr id="5" name="Subtitle 4">
            <a:extLst>
              <a:ext uri="{FF2B5EF4-FFF2-40B4-BE49-F238E27FC236}">
                <a16:creationId xmlns:a16="http://schemas.microsoft.com/office/drawing/2014/main" id="{57D2044D-2268-436F-EC53-AB9225999972}"/>
              </a:ext>
            </a:extLst>
          </p:cNvPr>
          <p:cNvSpPr>
            <a:spLocks noGrp="1"/>
          </p:cNvSpPr>
          <p:nvPr>
            <p:ph type="subTitle" idx="1"/>
          </p:nvPr>
        </p:nvSpPr>
        <p:spPr/>
        <p:txBody>
          <a:bodyPr>
            <a:normAutofit/>
          </a:bodyPr>
          <a:lstStyle/>
          <a:p>
            <a:r>
              <a:rPr lang="en-US" sz="2400" dirty="0"/>
              <a:t>Email: </a:t>
            </a:r>
            <a:r>
              <a:rPr lang="en-US" sz="2400" dirty="0">
                <a:solidFill>
                  <a:srgbClr val="00B0F0"/>
                </a:solidFill>
              </a:rPr>
              <a:t>chatzixirose@who.int</a:t>
            </a:r>
          </a:p>
          <a:p>
            <a:endParaRPr lang="en-US" sz="2400" dirty="0"/>
          </a:p>
        </p:txBody>
      </p:sp>
      <p:sp>
        <p:nvSpPr>
          <p:cNvPr id="5131" name="sketchy line" descr="&quot;&quot;">
            <a:extLst>
              <a:ext uri="{FF2B5EF4-FFF2-40B4-BE49-F238E27FC236}">
                <a16:creationId xmlns:a16="http://schemas.microsoft.com/office/drawing/2014/main" id="{A514EABD-13AB-A9C1-EDBA-CC4ACD88D60E}"/>
              </a:ext>
            </a:extLst>
          </p:cNvPr>
          <p:cNvSpPr>
            <a:spLocks noGrp="1" noRot="1" noChangeAspect="1" noMove="1" noResize="1" noEditPoints="1" noAdjustHandles="1" noChangeArrowheads="1" noChangeShapeType="1" noTextEdit="1"/>
          </p:cNvSpPr>
          <p:nvPr/>
        </p:nvSpPr>
        <p:spPr>
          <a:xfrm>
            <a:off x="639763" y="2587625"/>
            <a:ext cx="3475037" cy="17463"/>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3"/>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B93CB9F-CAC9-073A-C9D8-07E26C28D833}"/>
              </a:ext>
            </a:extLst>
          </p:cNvPr>
          <p:cNvGrpSpPr/>
          <p:nvPr/>
        </p:nvGrpSpPr>
        <p:grpSpPr>
          <a:xfrm>
            <a:off x="6168960" y="687847"/>
            <a:ext cx="5638800" cy="5676574"/>
            <a:chOff x="5461454" y="65314"/>
            <a:chExt cx="6727371" cy="6727371"/>
          </a:xfrm>
        </p:grpSpPr>
        <p:pic>
          <p:nvPicPr>
            <p:cNvPr id="2" name="Picture 4" descr="UN HLM 2023 umbrella logo">
              <a:extLst>
                <a:ext uri="{FF2B5EF4-FFF2-40B4-BE49-F238E27FC236}">
                  <a16:creationId xmlns:a16="http://schemas.microsoft.com/office/drawing/2014/main" id="{6157CA06-B10A-7ACB-98CD-13E7502DE3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61454" y="65314"/>
              <a:ext cx="6727371" cy="67273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AAA51E1-751A-FF58-8088-E0F0235337A1}"/>
                </a:ext>
              </a:extLst>
            </p:cNvPr>
            <p:cNvSpPr/>
            <p:nvPr/>
          </p:nvSpPr>
          <p:spPr>
            <a:xfrm>
              <a:off x="9051403" y="4575176"/>
              <a:ext cx="1226915" cy="506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1C89F19-6875-7B55-061D-18991DD84C3A}"/>
              </a:ext>
            </a:extLst>
          </p:cNvPr>
          <p:cNvSpPr>
            <a:spLocks noGrp="1"/>
          </p:cNvSpPr>
          <p:nvPr>
            <p:ph type="body" sz="quarter" idx="13"/>
          </p:nvPr>
        </p:nvSpPr>
        <p:spPr>
          <a:xfrm>
            <a:off x="-1" y="-9995"/>
            <a:ext cx="10563368" cy="690635"/>
          </a:xfrm>
        </p:spPr>
        <p:txBody>
          <a:bodyPr/>
          <a:lstStyle/>
          <a:p>
            <a:r>
              <a:rPr lang="en-US" sz="2800" b="1" dirty="0"/>
              <a:t>Monitoring trends in Emerging Technologies &amp; Science</a:t>
            </a:r>
          </a:p>
        </p:txBody>
      </p:sp>
      <p:pic>
        <p:nvPicPr>
          <p:cNvPr id="13" name="Picture 12" descr="2023 emerging technologies and scientific innovations: a global public health perspective — preview of horizon scan results ﻿">
            <a:extLst>
              <a:ext uri="{FF2B5EF4-FFF2-40B4-BE49-F238E27FC236}">
                <a16:creationId xmlns:a16="http://schemas.microsoft.com/office/drawing/2014/main" id="{CA1E76CA-6CF2-4A19-B7F9-100898C33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196" y="1129303"/>
            <a:ext cx="3640954" cy="50647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F0C297E-3068-FF7C-BA99-0A81F0BE6C24}"/>
              </a:ext>
            </a:extLst>
          </p:cNvPr>
          <p:cNvPicPr>
            <a:picLocks noChangeAspect="1"/>
          </p:cNvPicPr>
          <p:nvPr/>
        </p:nvPicPr>
        <p:blipFill rotWithShape="1">
          <a:blip r:embed="rId4"/>
          <a:srcRect b="2607"/>
          <a:stretch/>
        </p:blipFill>
        <p:spPr>
          <a:xfrm>
            <a:off x="1364776" y="1257218"/>
            <a:ext cx="5745708" cy="5067779"/>
          </a:xfrm>
          <a:prstGeom prst="rect">
            <a:avLst/>
          </a:prstGeom>
          <a:solidFill>
            <a:schemeClr val="bg1"/>
          </a:solidFill>
        </p:spPr>
      </p:pic>
      <p:sp>
        <p:nvSpPr>
          <p:cNvPr id="7" name="TextBox 6">
            <a:extLst>
              <a:ext uri="{FF2B5EF4-FFF2-40B4-BE49-F238E27FC236}">
                <a16:creationId xmlns:a16="http://schemas.microsoft.com/office/drawing/2014/main" id="{6864D494-DFCD-6AFA-976E-4308085FBD5D}"/>
              </a:ext>
            </a:extLst>
          </p:cNvPr>
          <p:cNvSpPr txBox="1"/>
          <p:nvPr/>
        </p:nvSpPr>
        <p:spPr>
          <a:xfrm>
            <a:off x="2760816" y="772721"/>
            <a:ext cx="2279651" cy="392415"/>
          </a:xfrm>
          <a:prstGeom prst="rect">
            <a:avLst/>
          </a:prstGeom>
          <a:noFill/>
        </p:spPr>
        <p:txBody>
          <a:bodyPr wrap="square" rtlCol="0">
            <a:spAutoFit/>
          </a:bodyPr>
          <a:lstStyle/>
          <a:p>
            <a:pPr algn="r" defTabSz="457200"/>
            <a:r>
              <a:rPr lang="en-US" sz="1950" b="1" dirty="0">
                <a:solidFill>
                  <a:prstClr val="black"/>
                </a:solidFill>
                <a:latin typeface="Arial"/>
              </a:rPr>
              <a:t>~100 innovations</a:t>
            </a:r>
          </a:p>
        </p:txBody>
      </p:sp>
      <p:sp>
        <p:nvSpPr>
          <p:cNvPr id="4" name="Arrow: Right 3">
            <a:extLst>
              <a:ext uri="{FF2B5EF4-FFF2-40B4-BE49-F238E27FC236}">
                <a16:creationId xmlns:a16="http://schemas.microsoft.com/office/drawing/2014/main" id="{DE23D2AB-61B7-C8B6-029F-5802EAD4E8A9}"/>
              </a:ext>
            </a:extLst>
          </p:cNvPr>
          <p:cNvSpPr/>
          <p:nvPr/>
        </p:nvSpPr>
        <p:spPr>
          <a:xfrm>
            <a:off x="766155" y="2725166"/>
            <a:ext cx="496422" cy="2068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p:nvSpPr>
          <p:cNvPr id="5" name="Arrow: Right 4">
            <a:extLst>
              <a:ext uri="{FF2B5EF4-FFF2-40B4-BE49-F238E27FC236}">
                <a16:creationId xmlns:a16="http://schemas.microsoft.com/office/drawing/2014/main" id="{DD5F3240-8B2D-6CED-993D-4AFF10FDCFB1}"/>
              </a:ext>
            </a:extLst>
          </p:cNvPr>
          <p:cNvSpPr/>
          <p:nvPr/>
        </p:nvSpPr>
        <p:spPr>
          <a:xfrm>
            <a:off x="777041" y="3323880"/>
            <a:ext cx="496422" cy="2068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Tree>
    <p:extLst>
      <p:ext uri="{BB962C8B-B14F-4D97-AF65-F5344CB8AC3E}">
        <p14:creationId xmlns:p14="http://schemas.microsoft.com/office/powerpoint/2010/main" val="76716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16D3B2-E1C1-DD8C-F362-C03AF627EF33}"/>
              </a:ext>
            </a:extLst>
          </p:cNvPr>
          <p:cNvSpPr>
            <a:spLocks noGrp="1"/>
          </p:cNvSpPr>
          <p:nvPr>
            <p:ph type="body" sz="quarter" idx="13"/>
          </p:nvPr>
        </p:nvSpPr>
        <p:spPr>
          <a:xfrm>
            <a:off x="79418" y="151105"/>
            <a:ext cx="10176048" cy="1057333"/>
          </a:xfrm>
        </p:spPr>
        <p:txBody>
          <a:bodyPr/>
          <a:lstStyle/>
          <a:p>
            <a:r>
              <a:rPr lang="en-US" dirty="0"/>
              <a:t>Key advancements in science and technology</a:t>
            </a:r>
          </a:p>
          <a:p>
            <a:r>
              <a:rPr lang="en-US" sz="2400" dirty="0"/>
              <a:t>(opportunities/challenges) </a:t>
            </a:r>
          </a:p>
        </p:txBody>
      </p:sp>
      <p:pic>
        <p:nvPicPr>
          <p:cNvPr id="1028" name="Picture 4" descr="Porcine genome engineering for xenotransplantation - ScienceDirect">
            <a:extLst>
              <a:ext uri="{FF2B5EF4-FFF2-40B4-BE49-F238E27FC236}">
                <a16:creationId xmlns:a16="http://schemas.microsoft.com/office/drawing/2014/main" id="{CBF49798-CF68-BE34-1B0B-380ED53C5B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1" r="10664" b="2"/>
          <a:stretch/>
        </p:blipFill>
        <p:spPr bwMode="auto">
          <a:xfrm>
            <a:off x="8983926" y="3838957"/>
            <a:ext cx="2862942" cy="2426472"/>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Australia poised for global success in regenerative medicine">
            <a:extLst>
              <a:ext uri="{FF2B5EF4-FFF2-40B4-BE49-F238E27FC236}">
                <a16:creationId xmlns:a16="http://schemas.microsoft.com/office/drawing/2014/main" id="{604334E3-CF12-4C36-D2D1-6EC8B3029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17" r="34722"/>
          <a:stretch/>
        </p:blipFill>
        <p:spPr bwMode="auto">
          <a:xfrm>
            <a:off x="6484540" y="2539872"/>
            <a:ext cx="2499386" cy="2512321"/>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machine printing a heart&#10;&#10;Description automatically generated with medium confidence">
            <a:extLst>
              <a:ext uri="{FF2B5EF4-FFF2-40B4-BE49-F238E27FC236}">
                <a16:creationId xmlns:a16="http://schemas.microsoft.com/office/drawing/2014/main" id="{1A9D6B5B-8974-45DB-80A6-6BAC1B744C8A}"/>
              </a:ext>
            </a:extLst>
          </p:cNvPr>
          <p:cNvPicPr>
            <a:picLocks noChangeAspect="1"/>
          </p:cNvPicPr>
          <p:nvPr/>
        </p:nvPicPr>
        <p:blipFill rotWithShape="1">
          <a:blip r:embed="rId4"/>
          <a:srcRect r="12584" b="-1"/>
          <a:stretch/>
        </p:blipFill>
        <p:spPr>
          <a:xfrm>
            <a:off x="8228144" y="791571"/>
            <a:ext cx="3890868" cy="300446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5" name="Content Placeholder 5">
            <a:extLst>
              <a:ext uri="{FF2B5EF4-FFF2-40B4-BE49-F238E27FC236}">
                <a16:creationId xmlns:a16="http://schemas.microsoft.com/office/drawing/2014/main" id="{A626214B-759A-324D-DBB6-CDFE29818824}"/>
              </a:ext>
            </a:extLst>
          </p:cNvPr>
          <p:cNvSpPr txBox="1">
            <a:spLocks/>
          </p:cNvSpPr>
          <p:nvPr/>
        </p:nvSpPr>
        <p:spPr>
          <a:xfrm>
            <a:off x="724096" y="2065847"/>
            <a:ext cx="5089849" cy="3733843"/>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alibri" panose="020F0502020204030204" pitchFamily="34" charset="0"/>
                <a:cs typeface="Calibri" panose="020F0502020204030204" pitchFamily="34" charset="0"/>
              </a:rPr>
              <a:t>Cell and Gene Therapies</a:t>
            </a:r>
          </a:p>
          <a:p>
            <a:r>
              <a:rPr lang="en-US" b="1" dirty="0">
                <a:latin typeface="Calibri" panose="020F0502020204030204" pitchFamily="34" charset="0"/>
                <a:cs typeface="Calibri" panose="020F0502020204030204" pitchFamily="34" charset="0"/>
              </a:rPr>
              <a:t>Regenerative Medicine</a:t>
            </a:r>
          </a:p>
          <a:p>
            <a:r>
              <a:rPr lang="en-US" b="1" dirty="0">
                <a:latin typeface="Calibri" panose="020F0502020204030204" pitchFamily="34" charset="0"/>
                <a:cs typeface="Calibri" panose="020F0502020204030204" pitchFamily="34" charset="0"/>
              </a:rPr>
              <a:t>Immunogenetics</a:t>
            </a:r>
          </a:p>
          <a:p>
            <a:r>
              <a:rPr lang="en-US" b="1" dirty="0">
                <a:latin typeface="Calibri" panose="020F0502020204030204" pitchFamily="34" charset="0"/>
                <a:cs typeface="Calibri" panose="020F0502020204030204" pitchFamily="34" charset="0"/>
              </a:rPr>
              <a:t>Organ Preservation</a:t>
            </a:r>
          </a:p>
          <a:p>
            <a:r>
              <a:rPr lang="en-US" b="1" dirty="0">
                <a:latin typeface="Calibri" panose="020F0502020204030204" pitchFamily="34" charset="0"/>
                <a:cs typeface="Calibri" panose="020F0502020204030204" pitchFamily="34" charset="0"/>
              </a:rPr>
              <a:t>Donor Alternatives</a:t>
            </a:r>
          </a:p>
          <a:p>
            <a:pPr marL="800100" lvl="1" indent="-342900"/>
            <a:r>
              <a:rPr lang="en-US" b="1" dirty="0">
                <a:latin typeface="Calibri" panose="020F0502020204030204" pitchFamily="34" charset="0"/>
                <a:cs typeface="Calibri" panose="020F0502020204030204" pitchFamily="34" charset="0"/>
              </a:rPr>
              <a:t>Xenotransplantation </a:t>
            </a:r>
          </a:p>
          <a:p>
            <a:pPr marL="800100" lvl="1" indent="-342900"/>
            <a:r>
              <a:rPr lang="en-US" b="1" dirty="0">
                <a:latin typeface="Calibri" panose="020F0502020204030204" pitchFamily="34" charset="0"/>
                <a:cs typeface="Calibri" panose="020F0502020204030204" pitchFamily="34" charset="0"/>
              </a:rPr>
              <a:t>Bioprinting</a:t>
            </a:r>
          </a:p>
          <a:p>
            <a:pPr marL="800100" lvl="1" indent="-342900"/>
            <a:r>
              <a:rPr lang="en-US" b="1" dirty="0">
                <a:latin typeface="Calibri" panose="020F0502020204030204" pitchFamily="34" charset="0"/>
                <a:cs typeface="Calibri" panose="020F0502020204030204" pitchFamily="34" charset="0"/>
              </a:rPr>
              <a:t>Artificial organs</a:t>
            </a:r>
          </a:p>
        </p:txBody>
      </p:sp>
    </p:spTree>
    <p:extLst>
      <p:ext uri="{BB962C8B-B14F-4D97-AF65-F5344CB8AC3E}">
        <p14:creationId xmlns:p14="http://schemas.microsoft.com/office/powerpoint/2010/main" val="2898690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2CEC12-F869-2B33-1384-102D126E8BD2}"/>
              </a:ext>
            </a:extLst>
          </p:cNvPr>
          <p:cNvSpPr>
            <a:spLocks noGrp="1"/>
          </p:cNvSpPr>
          <p:nvPr>
            <p:ph type="body" sz="quarter" idx="13"/>
          </p:nvPr>
        </p:nvSpPr>
        <p:spPr>
          <a:xfrm>
            <a:off x="263856" y="1036891"/>
            <a:ext cx="11664287" cy="1325563"/>
          </a:xfrm>
        </p:spPr>
        <p:txBody>
          <a:bodyPr/>
          <a:lstStyle/>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Advancing health equity and health systems resilience in a turbulent world: a global health agenda for 2025–2028</a:t>
            </a:r>
          </a:p>
          <a:p>
            <a:pPr marL="342900" indent="-342900">
              <a:buFont typeface="Wingdings" panose="05000000000000000000" pitchFamily="2" charset="2"/>
              <a:buChar char="§"/>
            </a:pPr>
            <a:r>
              <a:rPr lang="en-US" sz="2400" i="1" dirty="0">
                <a:latin typeface="Calibri" panose="020F0502020204030204" pitchFamily="34" charset="0"/>
                <a:cs typeface="Calibri" panose="020F0502020204030204" pitchFamily="34" charset="0"/>
              </a:rPr>
              <a:t>Promoting, providing and protecting health and well-being for all</a:t>
            </a:r>
          </a:p>
        </p:txBody>
      </p:sp>
      <p:graphicFrame>
        <p:nvGraphicFramePr>
          <p:cNvPr id="4" name="Diagram 3">
            <a:extLst>
              <a:ext uri="{FF2B5EF4-FFF2-40B4-BE49-F238E27FC236}">
                <a16:creationId xmlns:a16="http://schemas.microsoft.com/office/drawing/2014/main" id="{368FAE9D-C2A0-771B-0458-0432AAF4CEC8}"/>
              </a:ext>
            </a:extLst>
          </p:cNvPr>
          <p:cNvGraphicFramePr/>
          <p:nvPr>
            <p:extLst>
              <p:ext uri="{D42A27DB-BD31-4B8C-83A1-F6EECF244321}">
                <p14:modId xmlns:p14="http://schemas.microsoft.com/office/powerpoint/2010/main" val="2045400675"/>
              </p:ext>
            </p:extLst>
          </p:nvPr>
        </p:nvGraphicFramePr>
        <p:xfrm>
          <a:off x="371474" y="3076200"/>
          <a:ext cx="11449050" cy="3071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608F08E-6812-66C2-D84A-933782949F6F}"/>
              </a:ext>
            </a:extLst>
          </p:cNvPr>
          <p:cNvSpPr txBox="1"/>
          <p:nvPr/>
        </p:nvSpPr>
        <p:spPr>
          <a:xfrm>
            <a:off x="3205162" y="2380352"/>
            <a:ext cx="5648325" cy="523220"/>
          </a:xfrm>
          <a:prstGeom prst="rect">
            <a:avLst/>
          </a:prstGeom>
          <a:noFill/>
        </p:spPr>
        <p:txBody>
          <a:bodyPr wrap="square" rtlCol="0">
            <a:spAutoFit/>
          </a:bodyPr>
          <a:lstStyle/>
          <a:p>
            <a:pPr algn="ctr"/>
            <a:r>
              <a:rPr lang="en-US" sz="2800" b="1" dirty="0"/>
              <a:t>Strategic Objectives</a:t>
            </a:r>
          </a:p>
        </p:txBody>
      </p:sp>
      <p:sp>
        <p:nvSpPr>
          <p:cNvPr id="8" name="Text Placeholder 1">
            <a:extLst>
              <a:ext uri="{FF2B5EF4-FFF2-40B4-BE49-F238E27FC236}">
                <a16:creationId xmlns:a16="http://schemas.microsoft.com/office/drawing/2014/main" id="{886BFAAA-0B90-80D3-7301-E6FF2503A301}"/>
              </a:ext>
            </a:extLst>
          </p:cNvPr>
          <p:cNvSpPr txBox="1">
            <a:spLocks/>
          </p:cNvSpPr>
          <p:nvPr/>
        </p:nvSpPr>
        <p:spPr>
          <a:xfrm>
            <a:off x="0" y="105389"/>
            <a:ext cx="10577015" cy="69063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000" b="0" kern="1200" spc="200" baseline="0">
                <a:solidFill>
                  <a:srgbClr val="425B76"/>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dirty="0"/>
              <a:t>WHO 14</a:t>
            </a:r>
            <a:r>
              <a:rPr lang="en-US" baseline="30000" dirty="0"/>
              <a:t>th</a:t>
            </a:r>
            <a:r>
              <a:rPr lang="en-US" dirty="0"/>
              <a:t> General Programme of Work (GPW14)</a:t>
            </a:r>
          </a:p>
        </p:txBody>
      </p:sp>
    </p:spTree>
    <p:extLst>
      <p:ext uri="{BB962C8B-B14F-4D97-AF65-F5344CB8AC3E}">
        <p14:creationId xmlns:p14="http://schemas.microsoft.com/office/powerpoint/2010/main" val="154513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468329-F6CA-71CB-1EA6-AF91390BC58F}"/>
              </a:ext>
            </a:extLst>
          </p:cNvPr>
          <p:cNvSpPr>
            <a:spLocks noGrp="1"/>
          </p:cNvSpPr>
          <p:nvPr>
            <p:ph type="body" sz="quarter" idx="13"/>
          </p:nvPr>
        </p:nvSpPr>
        <p:spPr/>
        <p:txBody>
          <a:bodyPr/>
          <a:lstStyle/>
          <a:p>
            <a:r>
              <a:rPr lang="en-US" dirty="0"/>
              <a:t>Access to health products within the GPW14</a:t>
            </a:r>
          </a:p>
        </p:txBody>
      </p:sp>
      <p:pic>
        <p:nvPicPr>
          <p:cNvPr id="5" name="Picture 4">
            <a:extLst>
              <a:ext uri="{FF2B5EF4-FFF2-40B4-BE49-F238E27FC236}">
                <a16:creationId xmlns:a16="http://schemas.microsoft.com/office/drawing/2014/main" id="{CF13F865-A711-0C77-BB90-14C402EB058E}"/>
              </a:ext>
            </a:extLst>
          </p:cNvPr>
          <p:cNvPicPr>
            <a:picLocks noChangeAspect="1"/>
          </p:cNvPicPr>
          <p:nvPr/>
        </p:nvPicPr>
        <p:blipFill rotWithShape="1">
          <a:blip r:embed="rId2"/>
          <a:srcRect l="4167" t="26621" r="5382" b="14306"/>
          <a:stretch/>
        </p:blipFill>
        <p:spPr>
          <a:xfrm>
            <a:off x="258421" y="1275589"/>
            <a:ext cx="11675157" cy="4765676"/>
          </a:xfrm>
          <a:prstGeom prst="rect">
            <a:avLst/>
          </a:prstGeom>
        </p:spPr>
      </p:pic>
    </p:spTree>
    <p:extLst>
      <p:ext uri="{BB962C8B-B14F-4D97-AF65-F5344CB8AC3E}">
        <p14:creationId xmlns:p14="http://schemas.microsoft.com/office/powerpoint/2010/main" val="271589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571D0-8A66-2EB9-487C-15FF1D78C1DF}"/>
              </a:ext>
            </a:extLst>
          </p:cNvPr>
          <p:cNvSpPr>
            <a:spLocks noGrp="1"/>
          </p:cNvSpPr>
          <p:nvPr>
            <p:ph type="body" sz="quarter" idx="13"/>
          </p:nvPr>
        </p:nvSpPr>
        <p:spPr>
          <a:xfrm>
            <a:off x="-1" y="1051712"/>
            <a:ext cx="6993455" cy="690635"/>
          </a:xfrm>
        </p:spPr>
        <p:txBody>
          <a:bodyPr>
            <a:normAutofit/>
          </a:bodyPr>
          <a:lstStyle/>
          <a:p>
            <a:pPr marL="0" indent="0" algn="ctr">
              <a:buNone/>
            </a:pPr>
            <a:r>
              <a:rPr lang="en-US" sz="2000" b="1" dirty="0">
                <a:solidFill>
                  <a:srgbClr val="333333"/>
                </a:solidFill>
                <a:latin typeface="Helvetica" panose="020B0604020202020204" pitchFamily="34" charset="0"/>
                <a:ea typeface="Times New Roman" panose="02020603050405020304" pitchFamily="18" charset="0"/>
              </a:rPr>
              <a:t>WHO Global Database on Blood Safety (GDBS) </a:t>
            </a:r>
            <a:r>
              <a:rPr lang="en-US" sz="1650" u="sng" dirty="0">
                <a:solidFill>
                  <a:srgbClr val="0070C0"/>
                </a:solidFill>
                <a:latin typeface="Helvetica" panose="020B0604020202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https://apps.who.int/iris/handle/10665/356165</a:t>
            </a:r>
            <a:endParaRPr lang="en-US" sz="1650" dirty="0">
              <a:solidFill>
                <a:srgbClr val="0070C0"/>
              </a:solidFill>
            </a:endParaRPr>
          </a:p>
        </p:txBody>
      </p:sp>
      <p:sp>
        <p:nvSpPr>
          <p:cNvPr id="2" name="Title 1">
            <a:extLst>
              <a:ext uri="{FF2B5EF4-FFF2-40B4-BE49-F238E27FC236}">
                <a16:creationId xmlns:a16="http://schemas.microsoft.com/office/drawing/2014/main" id="{3B9D43F3-AB8A-9091-C293-4B85A5345BF1}"/>
              </a:ext>
            </a:extLst>
          </p:cNvPr>
          <p:cNvSpPr>
            <a:spLocks noGrp="1"/>
          </p:cNvSpPr>
          <p:nvPr>
            <p:ph type="title" idx="4294967295"/>
          </p:nvPr>
        </p:nvSpPr>
        <p:spPr>
          <a:xfrm>
            <a:off x="27296" y="0"/>
            <a:ext cx="10515600" cy="676987"/>
          </a:xfrm>
          <a:prstGeom prst="rect">
            <a:avLst/>
          </a:prstGeom>
          <a:noFill/>
          <a:ln>
            <a:noFill/>
          </a:ln>
        </p:spPr>
        <p:txBody>
          <a:bodyPr/>
          <a:lstStyle/>
          <a:p>
            <a:pPr>
              <a:spcBef>
                <a:spcPts val="0"/>
              </a:spcBef>
              <a:buFont typeface="Arial" panose="020B0604020202020204" pitchFamily="34" charset="0"/>
            </a:pPr>
            <a:r>
              <a:rPr lang="fr-CH" sz="3000" spc="200" dirty="0">
                <a:solidFill>
                  <a:srgbClr val="425B76"/>
                </a:solidFill>
                <a:latin typeface="Verdana" panose="020B0604030504040204" pitchFamily="34" charset="0"/>
                <a:ea typeface="Verdana" panose="020B0604030504040204" pitchFamily="34" charset="0"/>
                <a:cs typeface="+mn-cs"/>
              </a:rPr>
              <a:t>GLOBAL CHALLENGES IN BLOOD SYSTEMS</a:t>
            </a:r>
            <a:endParaRPr lang="en-US" sz="3000" spc="200" dirty="0">
              <a:solidFill>
                <a:srgbClr val="425B76"/>
              </a:solidFill>
              <a:latin typeface="Verdana" panose="020B0604030504040204" pitchFamily="34" charset="0"/>
              <a:ea typeface="Verdana" panose="020B0604030504040204" pitchFamily="34" charset="0"/>
              <a:cs typeface="+mn-cs"/>
            </a:endParaRPr>
          </a:p>
        </p:txBody>
      </p:sp>
      <p:sp>
        <p:nvSpPr>
          <p:cNvPr id="4" name="TextBox 3">
            <a:extLst>
              <a:ext uri="{FF2B5EF4-FFF2-40B4-BE49-F238E27FC236}">
                <a16:creationId xmlns:a16="http://schemas.microsoft.com/office/drawing/2014/main" id="{9D277C89-DBFF-D559-9820-1CBB2321606E}"/>
              </a:ext>
            </a:extLst>
          </p:cNvPr>
          <p:cNvSpPr txBox="1"/>
          <p:nvPr/>
        </p:nvSpPr>
        <p:spPr>
          <a:xfrm>
            <a:off x="7266415" y="724165"/>
            <a:ext cx="4855543"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GDBS 2021 reported on data by 92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33 high-income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29 upper-middle-income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21 lower-middle income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 low-income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Hospital transfusion committees in 48% of hospitals performing transfusion.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Systems for reporting adverse transfusion events were present in 55% of hospitals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GDBS 2018 indicates that 49% (84 of 171) countries reported having a national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haemovigilance</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Europe: 81% (34 of 42)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Western Pacific: 52% (13 of 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Eastern Mediterranean: 50% (9 of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South-East Asia: 40% (4 of 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Africa: 40% (17 of 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Americas: 21% (7 of 33) </a:t>
            </a:r>
          </a:p>
        </p:txBody>
      </p:sp>
      <p:grpSp>
        <p:nvGrpSpPr>
          <p:cNvPr id="6" name="Group 5">
            <a:extLst>
              <a:ext uri="{FF2B5EF4-FFF2-40B4-BE49-F238E27FC236}">
                <a16:creationId xmlns:a16="http://schemas.microsoft.com/office/drawing/2014/main" id="{C3098219-DC6F-066F-B89C-83795336B12A}"/>
              </a:ext>
            </a:extLst>
          </p:cNvPr>
          <p:cNvGrpSpPr/>
          <p:nvPr/>
        </p:nvGrpSpPr>
        <p:grpSpPr>
          <a:xfrm>
            <a:off x="-350659" y="1744725"/>
            <a:ext cx="7518036" cy="4462526"/>
            <a:chOff x="588863" y="1203565"/>
            <a:chExt cx="8445501" cy="4775200"/>
          </a:xfrm>
          <a:noFill/>
        </p:grpSpPr>
        <p:graphicFrame>
          <p:nvGraphicFramePr>
            <p:cNvPr id="8" name="Diagram 7">
              <a:extLst>
                <a:ext uri="{FF2B5EF4-FFF2-40B4-BE49-F238E27FC236}">
                  <a16:creationId xmlns:a16="http://schemas.microsoft.com/office/drawing/2014/main" id="{8A434F41-5EF0-4B0A-F251-0345C738069F}"/>
                </a:ext>
              </a:extLst>
            </p:cNvPr>
            <p:cNvGraphicFramePr/>
            <p:nvPr/>
          </p:nvGraphicFramePr>
          <p:xfrm>
            <a:off x="588863" y="1203565"/>
            <a:ext cx="8445501"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person standing in a room&#10;&#10;Description generated with very high confidence">
              <a:extLst>
                <a:ext uri="{FF2B5EF4-FFF2-40B4-BE49-F238E27FC236}">
                  <a16:creationId xmlns:a16="http://schemas.microsoft.com/office/drawing/2014/main" id="{45B78973-7F2A-911E-2DC3-2103A34467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9801" y="3127933"/>
              <a:ext cx="1329070" cy="996803"/>
            </a:xfrm>
            <a:prstGeom prst="rect">
              <a:avLst/>
            </a:prstGeom>
            <a:grpFill/>
          </p:spPr>
        </p:pic>
      </p:grpSp>
    </p:spTree>
    <p:extLst>
      <p:ext uri="{BB962C8B-B14F-4D97-AF65-F5344CB8AC3E}">
        <p14:creationId xmlns:p14="http://schemas.microsoft.com/office/powerpoint/2010/main" val="2087531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231474E-8B33-D444-F61E-28246BE8FCD5}"/>
              </a:ext>
            </a:extLst>
          </p:cNvPr>
          <p:cNvSpPr>
            <a:spLocks noGrp="1"/>
          </p:cNvSpPr>
          <p:nvPr>
            <p:ph type="body" sz="quarter" idx="13"/>
          </p:nvPr>
        </p:nvSpPr>
        <p:spPr>
          <a:xfrm>
            <a:off x="-9843" y="-17519"/>
            <a:ext cx="10176048" cy="690635"/>
          </a:xfrm>
        </p:spPr>
        <p:txBody>
          <a:bodyPr/>
          <a:lstStyle/>
          <a:p>
            <a:r>
              <a:rPr lang="en-US" dirty="0"/>
              <a:t>Global Guidance on Blood Products </a:t>
            </a:r>
            <a:br>
              <a:rPr lang="en-US" dirty="0"/>
            </a:br>
            <a:r>
              <a:rPr lang="en-US" sz="2000" dirty="0"/>
              <a:t>(Developed in 2020-2023)</a:t>
            </a:r>
            <a:endParaRPr lang="en-US" dirty="0"/>
          </a:p>
        </p:txBody>
      </p:sp>
      <p:grpSp>
        <p:nvGrpSpPr>
          <p:cNvPr id="4" name="Group 3">
            <a:extLst>
              <a:ext uri="{FF2B5EF4-FFF2-40B4-BE49-F238E27FC236}">
                <a16:creationId xmlns:a16="http://schemas.microsoft.com/office/drawing/2014/main" id="{F05F4638-D7D5-21EC-0DFB-DB8C3AE93E24}"/>
              </a:ext>
            </a:extLst>
          </p:cNvPr>
          <p:cNvGrpSpPr/>
          <p:nvPr/>
        </p:nvGrpSpPr>
        <p:grpSpPr>
          <a:xfrm>
            <a:off x="4240404" y="1256044"/>
            <a:ext cx="7727192" cy="5184087"/>
            <a:chOff x="548640" y="1320504"/>
            <a:chExt cx="6840194" cy="4356979"/>
          </a:xfrm>
        </p:grpSpPr>
        <p:grpSp>
          <p:nvGrpSpPr>
            <p:cNvPr id="10" name="Group 9">
              <a:extLst>
                <a:ext uri="{FF2B5EF4-FFF2-40B4-BE49-F238E27FC236}">
                  <a16:creationId xmlns:a16="http://schemas.microsoft.com/office/drawing/2014/main" id="{8510B08D-2772-D45A-4B69-ED57DB8FC1DD}"/>
                </a:ext>
              </a:extLst>
            </p:cNvPr>
            <p:cNvGrpSpPr/>
            <p:nvPr/>
          </p:nvGrpSpPr>
          <p:grpSpPr>
            <a:xfrm>
              <a:off x="548640" y="1320506"/>
              <a:ext cx="1133165" cy="1918267"/>
              <a:chOff x="778092" y="1324619"/>
              <a:chExt cx="1579802" cy="3083678"/>
            </a:xfrm>
          </p:grpSpPr>
          <p:pic>
            <p:nvPicPr>
              <p:cNvPr id="29" name="Picture 28" descr="A picture containing graphical user interface&#10;&#10;Description automatically generated">
                <a:extLst>
                  <a:ext uri="{FF2B5EF4-FFF2-40B4-BE49-F238E27FC236}">
                    <a16:creationId xmlns:a16="http://schemas.microsoft.com/office/drawing/2014/main" id="{9D22663F-0803-FD4B-2998-549C7A144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94" y="1324619"/>
                <a:ext cx="1579800" cy="2194364"/>
              </a:xfrm>
              <a:prstGeom prst="rect">
                <a:avLst/>
              </a:prstGeom>
              <a:ln>
                <a:solidFill>
                  <a:schemeClr val="tx1"/>
                </a:solidFill>
              </a:ln>
            </p:spPr>
          </p:pic>
          <p:sp>
            <p:nvSpPr>
              <p:cNvPr id="30" name="TextBox 29">
                <a:extLst>
                  <a:ext uri="{FF2B5EF4-FFF2-40B4-BE49-F238E27FC236}">
                    <a16:creationId xmlns:a16="http://schemas.microsoft.com/office/drawing/2014/main" id="{C6880D53-B89B-6497-0522-C113E52549B8}"/>
                  </a:ext>
                </a:extLst>
              </p:cNvPr>
              <p:cNvSpPr txBox="1"/>
              <p:nvPr/>
            </p:nvSpPr>
            <p:spPr>
              <a:xfrm rot="10800000" flipV="1">
                <a:off x="778092" y="3591942"/>
                <a:ext cx="1579799" cy="816355"/>
              </a:xfrm>
              <a:prstGeom prst="rect">
                <a:avLst/>
              </a:prstGeom>
              <a:noFill/>
            </p:spPr>
            <p:txBody>
              <a:bodyPr wrap="square" rtlCol="0">
                <a:spAutoFit/>
              </a:bodyPr>
              <a:lstStyle/>
              <a:p>
                <a:r>
                  <a:rPr lang="en-US" sz="675"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https://apps.who.int/iris/bitstream/handle/10665/340182/9789240020825-eng.pdf</a:t>
                </a:r>
                <a:endParaRPr lang="en-US" sz="675" dirty="0">
                  <a:solidFill>
                    <a:srgbClr val="0070C0"/>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4022FC9-8489-0D32-0AC8-4419E29C3F1B}"/>
                </a:ext>
              </a:extLst>
            </p:cNvPr>
            <p:cNvGrpSpPr/>
            <p:nvPr/>
          </p:nvGrpSpPr>
          <p:grpSpPr>
            <a:xfrm>
              <a:off x="1953175" y="1320504"/>
              <a:ext cx="1089984" cy="1725271"/>
              <a:chOff x="3568284" y="792792"/>
              <a:chExt cx="1711447" cy="4183035"/>
            </a:xfrm>
          </p:grpSpPr>
          <p:pic>
            <p:nvPicPr>
              <p:cNvPr id="27" name="Picture 26" descr="A picture containing text&#10;&#10;Description automatically generated">
                <a:extLst>
                  <a:ext uri="{FF2B5EF4-FFF2-40B4-BE49-F238E27FC236}">
                    <a16:creationId xmlns:a16="http://schemas.microsoft.com/office/drawing/2014/main" id="{5B552F75-44D1-66D8-93E9-13A531A79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284" y="792792"/>
                <a:ext cx="1711447" cy="3309661"/>
              </a:xfrm>
              <a:prstGeom prst="rect">
                <a:avLst/>
              </a:prstGeom>
              <a:ln>
                <a:solidFill>
                  <a:schemeClr val="tx1"/>
                </a:solidFill>
              </a:ln>
            </p:spPr>
          </p:pic>
          <p:sp>
            <p:nvSpPr>
              <p:cNvPr id="28" name="TextBox 27">
                <a:extLst>
                  <a:ext uri="{FF2B5EF4-FFF2-40B4-BE49-F238E27FC236}">
                    <a16:creationId xmlns:a16="http://schemas.microsoft.com/office/drawing/2014/main" id="{A6759828-597D-C791-5978-FB5599F7A333}"/>
                  </a:ext>
                </a:extLst>
              </p:cNvPr>
              <p:cNvSpPr txBox="1"/>
              <p:nvPr/>
            </p:nvSpPr>
            <p:spPr>
              <a:xfrm>
                <a:off x="3568284" y="4152670"/>
                <a:ext cx="1711447" cy="823157"/>
              </a:xfrm>
              <a:prstGeom prst="rect">
                <a:avLst/>
              </a:prstGeom>
              <a:noFill/>
            </p:spPr>
            <p:txBody>
              <a:bodyPr wrap="square" rtlCol="0">
                <a:spAutoFit/>
              </a:bodyPr>
              <a:lstStyle/>
              <a:p>
                <a:r>
                  <a:rPr lang="en-US" sz="675" dirty="0">
                    <a:solidFill>
                      <a:srgbClr val="0070C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https://apps.who.int/iris/bitstream/handle/10665/340171/9789240021815-eng.pdf</a:t>
                </a:r>
                <a:r>
                  <a:rPr lang="en-US" sz="675" dirty="0">
                    <a:solidFill>
                      <a:srgbClr val="0070C0"/>
                    </a:solidFill>
                    <a:latin typeface="Calibri" panose="020F0502020204030204" pitchFamily="34" charset="0"/>
                    <a:cs typeface="Calibri" panose="020F0502020204030204" pitchFamily="34" charset="0"/>
                  </a:rPr>
                  <a:t> </a:t>
                </a:r>
              </a:p>
            </p:txBody>
          </p:sp>
        </p:grpSp>
        <p:grpSp>
          <p:nvGrpSpPr>
            <p:cNvPr id="12" name="Group 11">
              <a:extLst>
                <a:ext uri="{FF2B5EF4-FFF2-40B4-BE49-F238E27FC236}">
                  <a16:creationId xmlns:a16="http://schemas.microsoft.com/office/drawing/2014/main" id="{93FE41F3-EB7F-376D-C3B2-EB59AA750501}"/>
                </a:ext>
              </a:extLst>
            </p:cNvPr>
            <p:cNvGrpSpPr/>
            <p:nvPr/>
          </p:nvGrpSpPr>
          <p:grpSpPr>
            <a:xfrm>
              <a:off x="4782084" y="1320506"/>
              <a:ext cx="1163110" cy="1732574"/>
              <a:chOff x="6592535" y="1418752"/>
              <a:chExt cx="2078515" cy="3272557"/>
            </a:xfrm>
          </p:grpSpPr>
          <p:pic>
            <p:nvPicPr>
              <p:cNvPr id="25" name="Picture 24">
                <a:extLst>
                  <a:ext uri="{FF2B5EF4-FFF2-40B4-BE49-F238E27FC236}">
                    <a16:creationId xmlns:a16="http://schemas.microsoft.com/office/drawing/2014/main" id="{E93D1FAF-1AFB-EDCB-26B2-DAE54CF0AA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535" y="1418752"/>
                <a:ext cx="2078514" cy="2578361"/>
              </a:xfrm>
              <a:prstGeom prst="rect">
                <a:avLst/>
              </a:prstGeom>
              <a:ln>
                <a:solidFill>
                  <a:schemeClr val="tx1"/>
                </a:solidFill>
              </a:ln>
            </p:spPr>
          </p:pic>
          <p:sp>
            <p:nvSpPr>
              <p:cNvPr id="26" name="TextBox 25">
                <a:extLst>
                  <a:ext uri="{FF2B5EF4-FFF2-40B4-BE49-F238E27FC236}">
                    <a16:creationId xmlns:a16="http://schemas.microsoft.com/office/drawing/2014/main" id="{A299C199-CE04-EA4E-9D45-187B5F760A57}"/>
                  </a:ext>
                </a:extLst>
              </p:cNvPr>
              <p:cNvSpPr txBox="1"/>
              <p:nvPr/>
            </p:nvSpPr>
            <p:spPr>
              <a:xfrm>
                <a:off x="6592537" y="4050034"/>
                <a:ext cx="2078513" cy="641275"/>
              </a:xfrm>
              <a:prstGeom prst="rect">
                <a:avLst/>
              </a:prstGeom>
              <a:noFill/>
            </p:spPr>
            <p:txBody>
              <a:bodyPr wrap="square" rtlCol="0">
                <a:spAutoFit/>
              </a:bodyPr>
              <a:lstStyle/>
              <a:p>
                <a:r>
                  <a:rPr lang="en-US" sz="675" dirty="0">
                    <a:solidFill>
                      <a:srgbClr val="0070C0"/>
                    </a:solidFill>
                    <a:hlinkClick r:id="rId7">
                      <a:extLst>
                        <a:ext uri="{A12FA001-AC4F-418D-AE19-62706E023703}">
                          <ahyp:hlinkClr xmlns:ahyp="http://schemas.microsoft.com/office/drawing/2018/hyperlinkcolor" val="tx"/>
                        </a:ext>
                      </a:extLst>
                    </a:hlinkClick>
                  </a:rPr>
                  <a:t>https://apps.who.int/iris/bitstream/handle/10665/350246/9789240033733-eng.pdf</a:t>
                </a:r>
                <a:r>
                  <a:rPr lang="en-US" sz="675" dirty="0">
                    <a:solidFill>
                      <a:srgbClr val="0070C0"/>
                    </a:solidFill>
                  </a:rPr>
                  <a:t> </a:t>
                </a:r>
              </a:p>
            </p:txBody>
          </p:sp>
        </p:grpSp>
        <p:grpSp>
          <p:nvGrpSpPr>
            <p:cNvPr id="13" name="Group 12">
              <a:extLst>
                <a:ext uri="{FF2B5EF4-FFF2-40B4-BE49-F238E27FC236}">
                  <a16:creationId xmlns:a16="http://schemas.microsoft.com/office/drawing/2014/main" id="{F37843DA-1742-D6C0-503A-AD7E5DE856C1}"/>
                </a:ext>
              </a:extLst>
            </p:cNvPr>
            <p:cNvGrpSpPr/>
            <p:nvPr/>
          </p:nvGrpSpPr>
          <p:grpSpPr>
            <a:xfrm>
              <a:off x="3321683" y="1320505"/>
              <a:ext cx="1163110" cy="1893595"/>
              <a:chOff x="2200753" y="1058208"/>
              <a:chExt cx="2955599" cy="3922979"/>
            </a:xfrm>
          </p:grpSpPr>
          <p:pic>
            <p:nvPicPr>
              <p:cNvPr id="23" name="Grafik 13" descr="Ein Bild, das Text enthält.&#10;&#10;Automatisch generierte Beschreibung">
                <a:extLst>
                  <a:ext uri="{FF2B5EF4-FFF2-40B4-BE49-F238E27FC236}">
                    <a16:creationId xmlns:a16="http://schemas.microsoft.com/office/drawing/2014/main" id="{5D1A5607-DBCF-F5D7-9497-FF8D2EC2D0CC}"/>
                  </a:ext>
                </a:extLst>
              </p:cNvPr>
              <p:cNvPicPr>
                <a:picLocks noChangeAspect="1"/>
              </p:cNvPicPr>
              <p:nvPr/>
            </p:nvPicPr>
            <p:blipFill>
              <a:blip r:embed="rId8"/>
              <a:stretch>
                <a:fillRect/>
              </a:stretch>
            </p:blipFill>
            <p:spPr>
              <a:xfrm>
                <a:off x="2200753" y="1058208"/>
                <a:ext cx="2955599" cy="2827990"/>
              </a:xfrm>
              <a:prstGeom prst="rect">
                <a:avLst/>
              </a:prstGeom>
              <a:ln>
                <a:solidFill>
                  <a:schemeClr val="tx1"/>
                </a:solidFill>
              </a:ln>
            </p:spPr>
          </p:pic>
          <p:sp>
            <p:nvSpPr>
              <p:cNvPr id="24" name="TextBox 23">
                <a:extLst>
                  <a:ext uri="{FF2B5EF4-FFF2-40B4-BE49-F238E27FC236}">
                    <a16:creationId xmlns:a16="http://schemas.microsoft.com/office/drawing/2014/main" id="{14F70B1A-4B97-EBAA-BF11-06485B5945C2}"/>
                  </a:ext>
                </a:extLst>
              </p:cNvPr>
              <p:cNvSpPr txBox="1"/>
              <p:nvPr/>
            </p:nvSpPr>
            <p:spPr>
              <a:xfrm>
                <a:off x="2200753" y="3929109"/>
                <a:ext cx="2955599" cy="1052078"/>
              </a:xfrm>
              <a:prstGeom prst="rect">
                <a:avLst/>
              </a:prstGeom>
              <a:noFill/>
            </p:spPr>
            <p:txBody>
              <a:bodyPr wrap="square" rtlCol="0">
                <a:spAutoFit/>
              </a:bodyPr>
              <a:lstStyle/>
              <a:p>
                <a:r>
                  <a:rPr lang="en-US" sz="675" u="sng" dirty="0">
                    <a:solidFill>
                      <a:srgbClr val="0070C0"/>
                    </a:solidFill>
                    <a:hlinkClick r:id="rId9">
                      <a:extLst>
                        <a:ext uri="{A12FA001-AC4F-418D-AE19-62706E023703}">
                          <ahyp:hlinkClr xmlns:ahyp="http://schemas.microsoft.com/office/drawing/2018/hyperlinkcolor" val="tx"/>
                        </a:ext>
                      </a:extLst>
                    </a:hlinkClick>
                  </a:rPr>
                  <a:t>https://apps.who.int/iris/bitstream/handle/10665/346655/9789240035744-eng.pdf</a:t>
                </a:r>
                <a:endParaRPr lang="en-US" sz="675" dirty="0">
                  <a:solidFill>
                    <a:srgbClr val="0070C0"/>
                  </a:solidFill>
                </a:endParaRPr>
              </a:p>
            </p:txBody>
          </p:sp>
        </p:grpSp>
        <p:grpSp>
          <p:nvGrpSpPr>
            <p:cNvPr id="14" name="Group 13">
              <a:extLst>
                <a:ext uri="{FF2B5EF4-FFF2-40B4-BE49-F238E27FC236}">
                  <a16:creationId xmlns:a16="http://schemas.microsoft.com/office/drawing/2014/main" id="{F3EC0951-83D9-5714-29D1-C7FE1A8262F9}"/>
                </a:ext>
              </a:extLst>
            </p:cNvPr>
            <p:cNvGrpSpPr/>
            <p:nvPr/>
          </p:nvGrpSpPr>
          <p:grpSpPr>
            <a:xfrm>
              <a:off x="6223719" y="1320505"/>
              <a:ext cx="1165115" cy="1891039"/>
              <a:chOff x="455206" y="1523452"/>
              <a:chExt cx="2125046" cy="3272355"/>
            </a:xfrm>
          </p:grpSpPr>
          <p:pic>
            <p:nvPicPr>
              <p:cNvPr id="21" name="Picture 20" descr="A picture containing background pattern&#10;&#10;Description automatically generated">
                <a:extLst>
                  <a:ext uri="{FF2B5EF4-FFF2-40B4-BE49-F238E27FC236}">
                    <a16:creationId xmlns:a16="http://schemas.microsoft.com/office/drawing/2014/main" id="{7C8D30D6-87F8-F45E-6CA1-56361479B2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861" y="1523452"/>
                <a:ext cx="2121390" cy="2362159"/>
              </a:xfrm>
              <a:prstGeom prst="rect">
                <a:avLst/>
              </a:prstGeom>
              <a:ln>
                <a:solidFill>
                  <a:schemeClr val="tx1"/>
                </a:solidFill>
              </a:ln>
            </p:spPr>
          </p:pic>
          <p:sp>
            <p:nvSpPr>
              <p:cNvPr id="22" name="TextBox 21">
                <a:extLst>
                  <a:ext uri="{FF2B5EF4-FFF2-40B4-BE49-F238E27FC236}">
                    <a16:creationId xmlns:a16="http://schemas.microsoft.com/office/drawing/2014/main" id="{64E57F42-18AC-4208-5927-2FD963DCCCDB}"/>
                  </a:ext>
                </a:extLst>
              </p:cNvPr>
              <p:cNvSpPr txBox="1"/>
              <p:nvPr/>
            </p:nvSpPr>
            <p:spPr>
              <a:xfrm>
                <a:off x="455206" y="3917029"/>
                <a:ext cx="2125046" cy="878778"/>
              </a:xfrm>
              <a:prstGeom prst="rect">
                <a:avLst/>
              </a:prstGeom>
              <a:noFill/>
            </p:spPr>
            <p:txBody>
              <a:bodyPr wrap="square" rtlCol="0">
                <a:spAutoFit/>
              </a:bodyPr>
              <a:lstStyle/>
              <a:p>
                <a:r>
                  <a:rPr lang="en-US" sz="675" u="sng" dirty="0">
                    <a:solidFill>
                      <a:srgbClr val="0070C0"/>
                    </a:solidFill>
                    <a:ea typeface="Calibri" panose="020F0502020204030204" pitchFamily="34" charset="0"/>
                    <a:hlinkClick r:id="rId11">
                      <a:extLst>
                        <a:ext uri="{A12FA001-AC4F-418D-AE19-62706E023703}">
                          <ahyp:hlinkClr xmlns:ahyp="http://schemas.microsoft.com/office/drawing/2018/hyperlinkcolor" val="tx"/>
                        </a:ext>
                      </a:extLst>
                    </a:hlinkClick>
                  </a:rPr>
                  <a:t>https://apps.who.int/iris/bitstream/handle/10665/360060/9789240047860-eng.pdf</a:t>
                </a:r>
                <a:endParaRPr lang="en-US" sz="675" dirty="0">
                  <a:solidFill>
                    <a:srgbClr val="0070C0"/>
                  </a:solidFill>
                </a:endParaRPr>
              </a:p>
            </p:txBody>
          </p:sp>
        </p:grpSp>
        <p:grpSp>
          <p:nvGrpSpPr>
            <p:cNvPr id="15" name="Group 14">
              <a:extLst>
                <a:ext uri="{FF2B5EF4-FFF2-40B4-BE49-F238E27FC236}">
                  <a16:creationId xmlns:a16="http://schemas.microsoft.com/office/drawing/2014/main" id="{4C6E74E6-FAB3-323F-A8ED-BCD2520FB3F2}"/>
                </a:ext>
              </a:extLst>
            </p:cNvPr>
            <p:cNvGrpSpPr/>
            <p:nvPr/>
          </p:nvGrpSpPr>
          <p:grpSpPr>
            <a:xfrm>
              <a:off x="2158573" y="3690032"/>
              <a:ext cx="1270358" cy="1733485"/>
              <a:chOff x="-1656254" y="1797053"/>
              <a:chExt cx="2290773" cy="2934943"/>
            </a:xfrm>
          </p:grpSpPr>
          <p:sp>
            <p:nvSpPr>
              <p:cNvPr id="19" name="TextBox 18">
                <a:extLst>
                  <a:ext uri="{FF2B5EF4-FFF2-40B4-BE49-F238E27FC236}">
                    <a16:creationId xmlns:a16="http://schemas.microsoft.com/office/drawing/2014/main" id="{E884FD6C-9CAB-23C5-800D-95B0AE5504E8}"/>
                  </a:ext>
                </a:extLst>
              </p:cNvPr>
              <p:cNvSpPr txBox="1"/>
              <p:nvPr/>
            </p:nvSpPr>
            <p:spPr>
              <a:xfrm>
                <a:off x="-1644178" y="4250247"/>
                <a:ext cx="2278697" cy="481749"/>
              </a:xfrm>
              <a:prstGeom prst="rect">
                <a:avLst/>
              </a:prstGeom>
              <a:noFill/>
            </p:spPr>
            <p:txBody>
              <a:bodyPr wrap="square" rtlCol="0">
                <a:spAutoFit/>
              </a:bodyPr>
              <a:lstStyle/>
              <a:p>
                <a:r>
                  <a:rPr lang="en-GB" sz="800" u="sng" dirty="0">
                    <a:solidFill>
                      <a:srgbClr val="0070C0"/>
                    </a:solidFill>
                    <a:latin typeface="Calibri" panose="020F0502020204030204" pitchFamily="34" charset="0"/>
                    <a:ea typeface="Calibri" panose="020F0502020204030204" pitchFamily="34" charset="0"/>
                    <a:hlinkClick r:id="rId12">
                      <a:extLst>
                        <a:ext uri="{A12FA001-AC4F-418D-AE19-62706E023703}">
                          <ahyp:hlinkClr xmlns:ahyp="http://schemas.microsoft.com/office/drawing/2018/hyperlinkcolor" val="tx"/>
                        </a:ext>
                      </a:extLst>
                    </a:hlinkClick>
                  </a:rPr>
                  <a:t>https://www.who.int/publications/i/item/9789240051683</a:t>
                </a:r>
                <a:endParaRPr lang="en-US" sz="800" dirty="0">
                  <a:solidFill>
                    <a:srgbClr val="0070C0"/>
                  </a:solidFill>
                  <a:latin typeface="Calibri" panose="020F0502020204030204" pitchFamily="34" charset="0"/>
                  <a:ea typeface="Calibri" panose="020F0502020204030204" pitchFamily="34" charset="0"/>
                </a:endParaRPr>
              </a:p>
            </p:txBody>
          </p:sp>
          <p:pic>
            <p:nvPicPr>
              <p:cNvPr id="20" name="Picture 19" descr="Background pattern&#10;&#10;Description automatically generated">
                <a:extLst>
                  <a:ext uri="{FF2B5EF4-FFF2-40B4-BE49-F238E27FC236}">
                    <a16:creationId xmlns:a16="http://schemas.microsoft.com/office/drawing/2014/main" id="{B433B52B-53D6-FAF3-7A49-30E95B58AF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6254" y="1797053"/>
                <a:ext cx="2278699" cy="2412390"/>
              </a:xfrm>
              <a:prstGeom prst="rect">
                <a:avLst/>
              </a:prstGeom>
              <a:ln>
                <a:solidFill>
                  <a:schemeClr val="tx1"/>
                </a:solidFill>
              </a:ln>
            </p:spPr>
          </p:pic>
        </p:grpSp>
        <p:pic>
          <p:nvPicPr>
            <p:cNvPr id="16" name="Picture 15" descr="A picture containing graphical user interface&#10;&#10;Description automatically generated">
              <a:extLst>
                <a:ext uri="{FF2B5EF4-FFF2-40B4-BE49-F238E27FC236}">
                  <a16:creationId xmlns:a16="http://schemas.microsoft.com/office/drawing/2014/main" id="{E1DD824C-8F0E-B9E5-B7EC-63E60743EF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2531" y="3694885"/>
              <a:ext cx="1235437" cy="1424846"/>
            </a:xfrm>
            <a:prstGeom prst="rect">
              <a:avLst/>
            </a:prstGeom>
            <a:ln>
              <a:solidFill>
                <a:schemeClr val="tx1"/>
              </a:solidFill>
            </a:ln>
          </p:spPr>
        </p:pic>
        <p:sp>
          <p:nvSpPr>
            <p:cNvPr id="18" name="TextBox 17">
              <a:extLst>
                <a:ext uri="{FF2B5EF4-FFF2-40B4-BE49-F238E27FC236}">
                  <a16:creationId xmlns:a16="http://schemas.microsoft.com/office/drawing/2014/main" id="{854B813B-D190-8F59-A09E-52858D75CA62}"/>
                </a:ext>
              </a:extLst>
            </p:cNvPr>
            <p:cNvSpPr txBox="1"/>
            <p:nvPr/>
          </p:nvSpPr>
          <p:spPr>
            <a:xfrm>
              <a:off x="672531" y="5134272"/>
              <a:ext cx="1235439" cy="543211"/>
            </a:xfrm>
            <a:prstGeom prst="rect">
              <a:avLst/>
            </a:prstGeom>
            <a:noFill/>
          </p:spPr>
          <p:txBody>
            <a:bodyPr wrap="square" rtlCol="0">
              <a:spAutoFit/>
            </a:bodyPr>
            <a:lstStyle/>
            <a:p>
              <a:r>
                <a:rPr lang="en-US" sz="900" u="sng" dirty="0">
                  <a:solidFill>
                    <a:srgbClr val="0070C0"/>
                  </a:solidFill>
                  <a:latin typeface="Calibri" panose="020F0502020204030204" pitchFamily="34" charset="0"/>
                  <a:ea typeface="Times New Roman" panose="02020603050405020304" pitchFamily="18" charset="0"/>
                  <a:hlinkClick r:id="rId15">
                    <a:extLst>
                      <a:ext uri="{A12FA001-AC4F-418D-AE19-62706E023703}">
                        <ahyp:hlinkClr xmlns:ahyp="http://schemas.microsoft.com/office/drawing/2018/hyperlinkcolor" val="tx"/>
                      </a:ext>
                    </a:extLst>
                  </a:hlinkClick>
                </a:rPr>
                <a:t>https://apps.who.int/iris/bitstream/handle/10665/366870/9789240068636-eng.pdf</a:t>
              </a:r>
              <a:endParaRPr lang="en-US" sz="900" dirty="0">
                <a:solidFill>
                  <a:srgbClr val="0070C0"/>
                </a:solidFill>
              </a:endParaRPr>
            </a:p>
          </p:txBody>
        </p:sp>
        <p:pic>
          <p:nvPicPr>
            <p:cNvPr id="32" name="Picture 31" descr="A close-up of a blood drop&#10;&#10;Description automatically generated">
              <a:extLst>
                <a:ext uri="{FF2B5EF4-FFF2-40B4-BE49-F238E27FC236}">
                  <a16:creationId xmlns:a16="http://schemas.microsoft.com/office/drawing/2014/main" id="{B3B2EF2D-4FE5-3A75-19F3-B6F9D53ADB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82030" y="3721809"/>
              <a:ext cx="1163108" cy="1393070"/>
            </a:xfrm>
            <a:prstGeom prst="rect">
              <a:avLst/>
            </a:prstGeom>
            <a:ln>
              <a:solidFill>
                <a:schemeClr val="tx1"/>
              </a:solidFill>
            </a:ln>
          </p:spPr>
        </p:pic>
        <p:pic>
          <p:nvPicPr>
            <p:cNvPr id="34" name="Picture 33" descr="A person in blue scrubs and gloves&#10;&#10;Description automatically generated">
              <a:extLst>
                <a:ext uri="{FF2B5EF4-FFF2-40B4-BE49-F238E27FC236}">
                  <a16:creationId xmlns:a16="http://schemas.microsoft.com/office/drawing/2014/main" id="{56BFB74A-9899-EC04-63A9-15EAC3C5986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43609" y="3709599"/>
              <a:ext cx="1147754" cy="1417490"/>
            </a:xfrm>
            <a:prstGeom prst="rect">
              <a:avLst/>
            </a:prstGeom>
            <a:ln>
              <a:solidFill>
                <a:schemeClr val="accent1"/>
              </a:solidFill>
            </a:ln>
          </p:spPr>
        </p:pic>
        <p:sp>
          <p:nvSpPr>
            <p:cNvPr id="2" name="TextBox 1">
              <a:extLst>
                <a:ext uri="{FF2B5EF4-FFF2-40B4-BE49-F238E27FC236}">
                  <a16:creationId xmlns:a16="http://schemas.microsoft.com/office/drawing/2014/main" id="{BD0F265E-798C-57C0-AB58-23B68EBA6E7E}"/>
                </a:ext>
              </a:extLst>
            </p:cNvPr>
            <p:cNvSpPr txBox="1"/>
            <p:nvPr/>
          </p:nvSpPr>
          <p:spPr>
            <a:xfrm>
              <a:off x="3876480" y="5126795"/>
              <a:ext cx="1163108" cy="388008"/>
            </a:xfrm>
            <a:prstGeom prst="rect">
              <a:avLst/>
            </a:prstGeom>
            <a:noFill/>
          </p:spPr>
          <p:txBody>
            <a:bodyPr wrap="square" rtlCol="0">
              <a:spAutoFit/>
            </a:bodyPr>
            <a:lstStyle/>
            <a:p>
              <a:r>
                <a:rPr lang="en-US" sz="800" u="sng" dirty="0">
                  <a:solidFill>
                    <a:srgbClr val="0070C0"/>
                  </a:solidFill>
                  <a:latin typeface="Calibri" panose="020F0502020204030204" pitchFamily="34" charset="0"/>
                  <a:ea typeface="Calibri" panose="020F0502020204030204" pitchFamily="34" charset="0"/>
                  <a:hlinkClick r:id="rId18">
                    <a:extLst>
                      <a:ext uri="{A12FA001-AC4F-418D-AE19-62706E023703}">
                        <ahyp:hlinkClr xmlns:ahyp="http://schemas.microsoft.com/office/drawing/2018/hyperlinkcolor" val="tx"/>
                      </a:ext>
                    </a:extLst>
                  </a:hlinkClick>
                </a:rPr>
                <a:t>https://iris.who.int/bitstream/handle/10665/374355/9789240082243-eng.pdf</a:t>
              </a:r>
              <a:endParaRPr lang="en-US" sz="800" dirty="0">
                <a:solidFill>
                  <a:srgbClr val="0070C0"/>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01589FFF-7EBD-E481-2AFF-172B5E25B783}"/>
                </a:ext>
              </a:extLst>
            </p:cNvPr>
            <p:cNvSpPr txBox="1"/>
            <p:nvPr/>
          </p:nvSpPr>
          <p:spPr>
            <a:xfrm>
              <a:off x="5443609" y="5142471"/>
              <a:ext cx="1163108" cy="491476"/>
            </a:xfrm>
            <a:prstGeom prst="rect">
              <a:avLst/>
            </a:prstGeom>
            <a:noFill/>
          </p:spPr>
          <p:txBody>
            <a:bodyPr wrap="square" rtlCol="0">
              <a:spAutoFit/>
            </a:bodyPr>
            <a:lstStyle/>
            <a:p>
              <a:r>
                <a:rPr lang="en-US" sz="800" u="sng" dirty="0">
                  <a:solidFill>
                    <a:srgbClr val="0070C0"/>
                  </a:solidFill>
                  <a:latin typeface="Aptos" panose="020B0004020202020204" pitchFamily="34" charset="0"/>
                  <a:ea typeface="Calibri" panose="020F0502020204030204" pitchFamily="34" charset="0"/>
                  <a:hlinkClick r:id="rId19">
                    <a:extLst>
                      <a:ext uri="{A12FA001-AC4F-418D-AE19-62706E023703}">
                        <ahyp:hlinkClr xmlns:ahyp="http://schemas.microsoft.com/office/drawing/2018/hyperlinkcolor" val="tx"/>
                      </a:ext>
                    </a:extLst>
                  </a:hlinkClick>
                </a:rPr>
                <a:t>https://iris.who.int/bitstream/handle/10665/374183/9789240082267-eng.pdf</a:t>
              </a:r>
              <a:endParaRPr lang="en-US" sz="800" dirty="0">
                <a:solidFill>
                  <a:srgbClr val="0070C0"/>
                </a:solidFill>
              </a:endParaRPr>
            </a:p>
          </p:txBody>
        </p:sp>
      </p:grpSp>
      <p:sp>
        <p:nvSpPr>
          <p:cNvPr id="5" name="Text Placeholder 7">
            <a:extLst>
              <a:ext uri="{FF2B5EF4-FFF2-40B4-BE49-F238E27FC236}">
                <a16:creationId xmlns:a16="http://schemas.microsoft.com/office/drawing/2014/main" id="{E6793516-E7CA-F4B3-7B6C-DDC8054DE1BC}"/>
              </a:ext>
            </a:extLst>
          </p:cNvPr>
          <p:cNvSpPr txBox="1">
            <a:spLocks/>
          </p:cNvSpPr>
          <p:nvPr/>
        </p:nvSpPr>
        <p:spPr>
          <a:xfrm>
            <a:off x="33140" y="1512907"/>
            <a:ext cx="4207264" cy="414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H" sz="2000" b="1" dirty="0"/>
              <a:t>WHO </a:t>
            </a:r>
            <a:r>
              <a:rPr lang="fr-CH" sz="2000" b="1" dirty="0" err="1"/>
              <a:t>Response</a:t>
            </a:r>
            <a:r>
              <a:rPr lang="fr-CH" sz="2000" b="1" dirty="0"/>
              <a:t> (</a:t>
            </a:r>
            <a:r>
              <a:rPr lang="fr-CH" sz="2000" b="1" dirty="0" err="1"/>
              <a:t>February</a:t>
            </a:r>
            <a:r>
              <a:rPr lang="fr-CH" sz="2000" b="1" dirty="0"/>
              <a:t> 2020</a:t>
            </a:r>
            <a:r>
              <a:rPr lang="en-US" sz="2000" b="1" dirty="0"/>
              <a:t>)</a:t>
            </a:r>
          </a:p>
        </p:txBody>
      </p:sp>
      <p:pic>
        <p:nvPicPr>
          <p:cNvPr id="6" name="Grafik 39">
            <a:extLst>
              <a:ext uri="{FF2B5EF4-FFF2-40B4-BE49-F238E27FC236}">
                <a16:creationId xmlns:a16="http://schemas.microsoft.com/office/drawing/2014/main" id="{C9508A84-2A69-4EBF-A070-BC04B99B80C6}"/>
              </a:ext>
            </a:extLst>
          </p:cNvPr>
          <p:cNvPicPr>
            <a:picLocks noChangeAspect="1"/>
          </p:cNvPicPr>
          <p:nvPr/>
        </p:nvPicPr>
        <p:blipFill>
          <a:blip r:embed="rId20"/>
          <a:stretch>
            <a:fillRect/>
          </a:stretch>
        </p:blipFill>
        <p:spPr>
          <a:xfrm>
            <a:off x="967393" y="2549749"/>
            <a:ext cx="2363475" cy="3240000"/>
          </a:xfrm>
          <a:prstGeom prst="rect">
            <a:avLst/>
          </a:prstGeom>
          <a:ln>
            <a:solidFill>
              <a:schemeClr val="tx1"/>
            </a:solidFill>
          </a:ln>
        </p:spPr>
      </p:pic>
      <p:sp>
        <p:nvSpPr>
          <p:cNvPr id="7" name="TextBox 6">
            <a:extLst>
              <a:ext uri="{FF2B5EF4-FFF2-40B4-BE49-F238E27FC236}">
                <a16:creationId xmlns:a16="http://schemas.microsoft.com/office/drawing/2014/main" id="{04AEA9DF-6310-06CE-6F0E-5BB7F7F02C34}"/>
              </a:ext>
            </a:extLst>
          </p:cNvPr>
          <p:cNvSpPr txBox="1"/>
          <p:nvPr/>
        </p:nvSpPr>
        <p:spPr>
          <a:xfrm>
            <a:off x="33139" y="5846260"/>
            <a:ext cx="3975051" cy="276999"/>
          </a:xfrm>
          <a:prstGeom prst="rect">
            <a:avLst/>
          </a:prstGeom>
          <a:noFill/>
        </p:spPr>
        <p:txBody>
          <a:bodyPr wrap="square" rtlCol="0">
            <a:spAutoFit/>
          </a:bodyPr>
          <a:lstStyle/>
          <a:p>
            <a:pPr algn="ctr"/>
            <a:r>
              <a:rPr lang="en-US" sz="1200" b="1" dirty="0">
                <a:solidFill>
                  <a:srgbClr val="0070C0"/>
                </a:solidFill>
                <a:latin typeface="Calibri" panose="020F0502020204030204" pitchFamily="34" charset="0"/>
                <a:cs typeface="Calibri" panose="020F0502020204030204" pitchFamily="34" charset="0"/>
              </a:rPr>
              <a:t>https://apps.who.int/iris/handle/10665/331002</a:t>
            </a:r>
          </a:p>
        </p:txBody>
      </p:sp>
      <p:sp>
        <p:nvSpPr>
          <p:cNvPr id="9" name="Content Placeholder 1">
            <a:extLst>
              <a:ext uri="{FF2B5EF4-FFF2-40B4-BE49-F238E27FC236}">
                <a16:creationId xmlns:a16="http://schemas.microsoft.com/office/drawing/2014/main" id="{BCA9D0F0-FBB9-44C9-B827-5A7EDE1AEBA0}"/>
              </a:ext>
            </a:extLst>
          </p:cNvPr>
          <p:cNvSpPr txBox="1">
            <a:spLocks/>
          </p:cNvSpPr>
          <p:nvPr/>
        </p:nvSpPr>
        <p:spPr>
          <a:xfrm>
            <a:off x="33140" y="1918925"/>
            <a:ext cx="4207264" cy="573525"/>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panose="020F0502020204030204" pitchFamily="34" charset="0"/>
                <a:cs typeface="Calibri" panose="020F0502020204030204" pitchFamily="34" charset="0"/>
              </a:rPr>
              <a:t>Aims: Strategic direction </a:t>
            </a:r>
            <a:r>
              <a:rPr lang="en-US" sz="1800" dirty="0">
                <a:latin typeface="Calibri" panose="020F0502020204030204" pitchFamily="34" charset="0"/>
                <a:cs typeface="Calibri" panose="020F0502020204030204" pitchFamily="34" charset="0"/>
              </a:rPr>
              <a:t>to global efforts</a:t>
            </a:r>
          </a:p>
          <a:p>
            <a:pPr marL="0" indent="0" algn="ctr">
              <a:buNone/>
            </a:pPr>
            <a:r>
              <a:rPr lang="en-US" sz="1800" dirty="0">
                <a:latin typeface="Calibri" panose="020F0502020204030204" pitchFamily="34" charset="0"/>
                <a:cs typeface="Calibri" panose="020F0502020204030204" pitchFamily="34" charset="0"/>
              </a:rPr>
              <a:t>to address present barriers to safe blood</a:t>
            </a:r>
            <a:endParaRPr lang="en-US" sz="1500" b="1" dirty="0">
              <a:latin typeface="Calibri" panose="020F0502020204030204" pitchFamily="34" charset="0"/>
              <a:cs typeface="Calibri" panose="020F0502020204030204" pitchFamily="34" charset="0"/>
            </a:endParaRPr>
          </a:p>
          <a:p>
            <a:pPr marL="0" indent="0" algn="ctr">
              <a:buNone/>
            </a:pPr>
            <a:endParaRPr lang="en-US" sz="16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21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40B5A3-8FE4-806D-5551-41B0AC5C59DE}"/>
              </a:ext>
            </a:extLst>
          </p:cNvPr>
          <p:cNvSpPr>
            <a:spLocks noGrp="1"/>
          </p:cNvSpPr>
          <p:nvPr>
            <p:ph type="body" sz="quarter" idx="13"/>
          </p:nvPr>
        </p:nvSpPr>
        <p:spPr>
          <a:xfrm>
            <a:off x="302525" y="1063274"/>
            <a:ext cx="11586949" cy="2934287"/>
          </a:xfrm>
        </p:spPr>
        <p:txBody>
          <a:bodyPr>
            <a:noAutofit/>
          </a:bodyPr>
          <a:lstStyle/>
          <a:p>
            <a:r>
              <a:rPr lang="en-US" sz="2400" b="1" dirty="0">
                <a:solidFill>
                  <a:schemeClr val="tx1"/>
                </a:solidFill>
                <a:latin typeface="Calibri" panose="020F0502020204030204" pitchFamily="34" charset="0"/>
                <a:ea typeface="+mn-ea"/>
                <a:cs typeface="Calibri" panose="020F0502020204030204" pitchFamily="34" charset="0"/>
              </a:rPr>
              <a:t>Global Guidance on Transplantation (OTC):</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Policy Brief on Tissue Donation-Transplantation</a:t>
            </a:r>
          </a:p>
          <a:p>
            <a:pPr lvl="1">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Tissue Compendium</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Policy Brief on Role of National Competent Authority</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Assessment of country capacity in transplantation</a:t>
            </a:r>
          </a:p>
          <a:p>
            <a:pPr lvl="1">
              <a:buFont typeface="Wingdings" panose="05000000000000000000" pitchFamily="2" charset="2"/>
              <a:buChar char="Ø"/>
            </a:pPr>
            <a:r>
              <a:rPr lang="en-US" dirty="0">
                <a:solidFill>
                  <a:schemeClr val="tx1"/>
                </a:solidFill>
                <a:latin typeface="Calibri" panose="020F0502020204030204" pitchFamily="34" charset="0"/>
                <a:cs typeface="Calibri" panose="020F0502020204030204" pitchFamily="34" charset="0"/>
              </a:rPr>
              <a:t>Global Benchmarking Tool</a:t>
            </a:r>
          </a:p>
        </p:txBody>
      </p:sp>
      <p:sp>
        <p:nvSpPr>
          <p:cNvPr id="7" name="TextBox 6">
            <a:extLst>
              <a:ext uri="{FF2B5EF4-FFF2-40B4-BE49-F238E27FC236}">
                <a16:creationId xmlns:a16="http://schemas.microsoft.com/office/drawing/2014/main" id="{E7E545D9-3C26-1CD1-5F1F-9D351AFFB29D}"/>
              </a:ext>
            </a:extLst>
          </p:cNvPr>
          <p:cNvSpPr txBox="1"/>
          <p:nvPr/>
        </p:nvSpPr>
        <p:spPr>
          <a:xfrm>
            <a:off x="68241" y="4191102"/>
            <a:ext cx="12091916" cy="1843582"/>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MPHO related activities by other WHO units:</a:t>
            </a:r>
          </a:p>
          <a:p>
            <a:pPr>
              <a:lnSpc>
                <a:spcPct val="90000"/>
              </a:lnSpc>
              <a:spcBef>
                <a:spcPts val="1000"/>
              </a:spcBef>
            </a:pPr>
            <a:r>
              <a:rPr lang="en-US" sz="2400" spc="200" dirty="0">
                <a:latin typeface="Calibri" panose="020F0502020204030204" pitchFamily="34" charset="0"/>
                <a:ea typeface="Verdana" panose="020B0604030504040204" pitchFamily="34" charset="0"/>
                <a:cs typeface="Calibri" panose="020F0502020204030204" pitchFamily="34" charset="0"/>
              </a:rPr>
              <a:t>Standards on Human Milk Donation-Banking (Nutrition &amp; Child Development)</a:t>
            </a:r>
          </a:p>
          <a:p>
            <a:pPr>
              <a:lnSpc>
                <a:spcPct val="90000"/>
              </a:lnSpc>
              <a:spcBef>
                <a:spcPts val="1000"/>
              </a:spcBef>
            </a:pPr>
            <a:r>
              <a:rPr lang="en-US" sz="2400" spc="200" dirty="0">
                <a:latin typeface="Calibri" panose="020F0502020204030204" pitchFamily="34" charset="0"/>
                <a:ea typeface="Verdana" panose="020B0604030504040204" pitchFamily="34" charset="0"/>
                <a:cs typeface="Calibri" panose="020F0502020204030204" pitchFamily="34" charset="0"/>
              </a:rPr>
              <a:t>Regulatory Convergence on Cell and Gene Therapies (Biological Standardization) </a:t>
            </a:r>
          </a:p>
          <a:p>
            <a:pPr>
              <a:lnSpc>
                <a:spcPct val="90000"/>
              </a:lnSpc>
              <a:spcBef>
                <a:spcPts val="1000"/>
              </a:spcBef>
            </a:pPr>
            <a:r>
              <a:rPr lang="en-US" sz="2400" spc="200" dirty="0">
                <a:latin typeface="Calibri" panose="020F0502020204030204" pitchFamily="34" charset="0"/>
                <a:ea typeface="Verdana" panose="020B0604030504040204" pitchFamily="34" charset="0"/>
                <a:cs typeface="Calibri" panose="020F0502020204030204" pitchFamily="34" charset="0"/>
              </a:rPr>
              <a:t>Framework for Gamete Donation-Banking (Sexual and Reproductive Health)</a:t>
            </a:r>
          </a:p>
        </p:txBody>
      </p:sp>
      <p:sp>
        <p:nvSpPr>
          <p:cNvPr id="9" name="Text Placeholder 1">
            <a:extLst>
              <a:ext uri="{FF2B5EF4-FFF2-40B4-BE49-F238E27FC236}">
                <a16:creationId xmlns:a16="http://schemas.microsoft.com/office/drawing/2014/main" id="{3E55ED4A-ECF6-D7CA-86CE-F0005A99677F}"/>
              </a:ext>
            </a:extLst>
          </p:cNvPr>
          <p:cNvSpPr txBox="1">
            <a:spLocks/>
          </p:cNvSpPr>
          <p:nvPr/>
        </p:nvSpPr>
        <p:spPr>
          <a:xfrm>
            <a:off x="163773" y="92241"/>
            <a:ext cx="10287000" cy="594596"/>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3000" b="0" kern="1200" spc="200" baseline="0">
                <a:solidFill>
                  <a:srgbClr val="425B76"/>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dirty="0"/>
              <a:t>WHO Activities in other MPHOs</a:t>
            </a:r>
          </a:p>
        </p:txBody>
      </p:sp>
    </p:spTree>
    <p:extLst>
      <p:ext uri="{BB962C8B-B14F-4D97-AF65-F5344CB8AC3E}">
        <p14:creationId xmlns:p14="http://schemas.microsoft.com/office/powerpoint/2010/main" val="2806208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EA9DD8-1B67-7042-0DE8-A8BD680CC201}"/>
              </a:ext>
            </a:extLst>
          </p:cNvPr>
          <p:cNvSpPr>
            <a:spLocks noGrp="1"/>
          </p:cNvSpPr>
          <p:nvPr>
            <p:ph type="body" sz="quarter" idx="13"/>
          </p:nvPr>
        </p:nvSpPr>
        <p:spPr/>
        <p:txBody>
          <a:bodyPr/>
          <a:lstStyle/>
          <a:p>
            <a:r>
              <a:rPr lang="en-US" dirty="0"/>
              <a:t>Santander Summit (Nov. 2023)</a:t>
            </a:r>
          </a:p>
        </p:txBody>
      </p:sp>
      <p:sp>
        <p:nvSpPr>
          <p:cNvPr id="7" name="Text Placeholder 6">
            <a:extLst>
              <a:ext uri="{FF2B5EF4-FFF2-40B4-BE49-F238E27FC236}">
                <a16:creationId xmlns:a16="http://schemas.microsoft.com/office/drawing/2014/main" id="{A6050DD9-F9C8-D0BB-CC20-00F89C20B750}"/>
              </a:ext>
            </a:extLst>
          </p:cNvPr>
          <p:cNvSpPr>
            <a:spLocks noGrp="1"/>
          </p:cNvSpPr>
          <p:nvPr>
            <p:ph type="body" sz="quarter" idx="17"/>
          </p:nvPr>
        </p:nvSpPr>
        <p:spPr>
          <a:xfrm>
            <a:off x="307225" y="799745"/>
            <a:ext cx="11459902" cy="481915"/>
          </a:xfrm>
        </p:spPr>
        <p:txBody>
          <a:bodyPr/>
          <a:lstStyle/>
          <a:p>
            <a:r>
              <a:rPr lang="en-US" dirty="0"/>
              <a:t>Recommendations</a:t>
            </a:r>
          </a:p>
        </p:txBody>
      </p:sp>
      <p:sp>
        <p:nvSpPr>
          <p:cNvPr id="4" name="TextBox 3">
            <a:extLst>
              <a:ext uri="{FF2B5EF4-FFF2-40B4-BE49-F238E27FC236}">
                <a16:creationId xmlns:a16="http://schemas.microsoft.com/office/drawing/2014/main" id="{25B30A41-B5ED-F2D6-B19B-53518581A4A1}"/>
              </a:ext>
            </a:extLst>
          </p:cNvPr>
          <p:cNvSpPr txBox="1"/>
          <p:nvPr/>
        </p:nvSpPr>
        <p:spPr>
          <a:xfrm>
            <a:off x="4688565" y="2773220"/>
            <a:ext cx="7503435" cy="3693319"/>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mandating the demonstration of quality, safety, and effectiveness of </a:t>
            </a:r>
            <a:r>
              <a:rPr lang="en-US" dirty="0" err="1">
                <a:latin typeface="Calibri" panose="020F0502020204030204" pitchFamily="34" charset="0"/>
                <a:cs typeface="Calibri" panose="020F0502020204030204" pitchFamily="34" charset="0"/>
              </a:rPr>
              <a:t>SoHO</a:t>
            </a:r>
            <a:r>
              <a:rPr lang="en-US" dirty="0">
                <a:latin typeface="Calibri" panose="020F0502020204030204" pitchFamily="34" charset="0"/>
                <a:cs typeface="Calibri" panose="020F0502020204030204" pitchFamily="34" charset="0"/>
              </a:rPr>
              <a:t>-based therapies before permitting them to be incorporated into healthcare systems;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reinforcing the capacity of donation and transplant systems to oversee ethical conduct and clinical translation of research;</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ensuring that human organs, tissues and cells do not become marketable products and that necessary fees for services relating to </a:t>
            </a:r>
            <a:r>
              <a:rPr lang="en-US" dirty="0" err="1">
                <a:latin typeface="Calibri" panose="020F0502020204030204" pitchFamily="34" charset="0"/>
                <a:cs typeface="Calibri" panose="020F0502020204030204" pitchFamily="34" charset="0"/>
              </a:rPr>
              <a:t>SoHO</a:t>
            </a:r>
            <a:r>
              <a:rPr lang="en-US" dirty="0">
                <a:latin typeface="Calibri" panose="020F0502020204030204" pitchFamily="34" charset="0"/>
                <a:cs typeface="Calibri" panose="020F0502020204030204" pitchFamily="34" charset="0"/>
              </a:rPr>
              <a:t> and benefits from </a:t>
            </a:r>
            <a:r>
              <a:rPr lang="en-US" dirty="0" err="1">
                <a:latin typeface="Calibri" panose="020F0502020204030204" pitchFamily="34" charset="0"/>
                <a:cs typeface="Calibri" panose="020F0502020204030204" pitchFamily="34" charset="0"/>
              </a:rPr>
              <a:t>SoHO</a:t>
            </a:r>
            <a:r>
              <a:rPr lang="en-US" dirty="0">
                <a:latin typeface="Calibri" panose="020F0502020204030204" pitchFamily="34" charset="0"/>
                <a:cs typeface="Calibri" panose="020F0502020204030204" pitchFamily="34" charset="0"/>
              </a:rPr>
              <a:t>-derived products are proportionate and consistent with the altruistic nature of donation;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ensuring transparency in costs, pricing, and profits from all </a:t>
            </a:r>
            <a:r>
              <a:rPr lang="en-US" dirty="0" err="1">
                <a:latin typeface="Calibri" panose="020F0502020204030204" pitchFamily="34" charset="0"/>
                <a:cs typeface="Calibri" panose="020F0502020204030204" pitchFamily="34" charset="0"/>
              </a:rPr>
              <a:t>SoHO</a:t>
            </a:r>
            <a:r>
              <a:rPr lang="en-US" dirty="0">
                <a:latin typeface="Calibri" panose="020F0502020204030204" pitchFamily="34" charset="0"/>
                <a:cs typeface="Calibri" panose="020F0502020204030204" pitchFamily="34" charset="0"/>
              </a:rPr>
              <a:t>-based therapies, and making such therapies affordable to patients;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promoting social responsibility in public-private collaboration in the development of </a:t>
            </a:r>
            <a:r>
              <a:rPr lang="en-US" dirty="0" err="1">
                <a:latin typeface="Calibri" panose="020F0502020204030204" pitchFamily="34" charset="0"/>
                <a:cs typeface="Calibri" panose="020F0502020204030204" pitchFamily="34" charset="0"/>
              </a:rPr>
              <a:t>SoHO</a:t>
            </a:r>
            <a:r>
              <a:rPr lang="en-US" dirty="0">
                <a:latin typeface="Calibri" panose="020F0502020204030204" pitchFamily="34" charset="0"/>
                <a:cs typeface="Calibri" panose="020F0502020204030204" pitchFamily="34" charset="0"/>
              </a:rPr>
              <a:t>-based therapies.</a:t>
            </a:r>
          </a:p>
        </p:txBody>
      </p:sp>
      <p:sp>
        <p:nvSpPr>
          <p:cNvPr id="6" name="TextBox 5">
            <a:extLst>
              <a:ext uri="{FF2B5EF4-FFF2-40B4-BE49-F238E27FC236}">
                <a16:creationId xmlns:a16="http://schemas.microsoft.com/office/drawing/2014/main" id="{D9EAC23D-6521-1BB2-774F-8DE3B962B141}"/>
              </a:ext>
            </a:extLst>
          </p:cNvPr>
          <p:cNvSpPr txBox="1"/>
          <p:nvPr/>
        </p:nvSpPr>
        <p:spPr>
          <a:xfrm>
            <a:off x="262470" y="1142004"/>
            <a:ext cx="11667060" cy="1631216"/>
          </a:xfrm>
          <a:prstGeom prst="rect">
            <a:avLst/>
          </a:prstGeom>
          <a:noFill/>
        </p:spPr>
        <p:txBody>
          <a:bodyPr wrap="square">
            <a:spAutoFit/>
          </a:bodyPr>
          <a:lstStyle/>
          <a:p>
            <a:pPr marL="342900" indent="-342900">
              <a:buFont typeface="+mj-lt"/>
              <a:buAutoNum type="arabicPeriod"/>
            </a:pPr>
            <a:r>
              <a:rPr lang="en-US" sz="2000" dirty="0">
                <a:latin typeface="Calibri" panose="020F0502020204030204" pitchFamily="34" charset="0"/>
                <a:cs typeface="Calibri" panose="020F0502020204030204" pitchFamily="34" charset="0"/>
              </a:rPr>
              <a:t>Improve patient care</a:t>
            </a:r>
          </a:p>
          <a:p>
            <a:pPr marL="342900" indent="-342900">
              <a:buFont typeface="+mj-lt"/>
              <a:buAutoNum type="arabicPeriod"/>
            </a:pPr>
            <a:r>
              <a:rPr lang="en-US" sz="2000" dirty="0">
                <a:latin typeface="Calibri" panose="020F0502020204030204" pitchFamily="34" charset="0"/>
                <a:cs typeface="Calibri" panose="020F0502020204030204" pitchFamily="34" charset="0"/>
              </a:rPr>
              <a:t>Make progress towards sufficiency in transplantation</a:t>
            </a:r>
          </a:p>
          <a:p>
            <a:pPr marL="342900" indent="-342900">
              <a:buFont typeface="+mj-lt"/>
              <a:buAutoNum type="arabicPeriod"/>
            </a:pPr>
            <a:r>
              <a:rPr lang="en-US" sz="2000" dirty="0">
                <a:latin typeface="Calibri" panose="020F0502020204030204" pitchFamily="34" charset="0"/>
                <a:cs typeface="Calibri" panose="020F0502020204030204" pitchFamily="34" charset="0"/>
              </a:rPr>
              <a:t>Ensure transparency and oversight of practices</a:t>
            </a:r>
          </a:p>
          <a:p>
            <a:pPr marL="342900" indent="-342900">
              <a:buFont typeface="+mj-lt"/>
              <a:buAutoNum type="arabicPeriod"/>
            </a:pPr>
            <a:r>
              <a:rPr lang="en-US" sz="2000" dirty="0">
                <a:latin typeface="Calibri" panose="020F0502020204030204" pitchFamily="34" charset="0"/>
                <a:cs typeface="Calibri" panose="020F0502020204030204" pitchFamily="34" charset="0"/>
              </a:rPr>
              <a:t>Strengthen the prevention of human trafficking for the removal of </a:t>
            </a:r>
            <a:r>
              <a:rPr lang="en-US" sz="2000" dirty="0" err="1">
                <a:latin typeface="Calibri" panose="020F0502020204030204" pitchFamily="34" charset="0"/>
                <a:cs typeface="Calibri" panose="020F0502020204030204" pitchFamily="34" charset="0"/>
              </a:rPr>
              <a:t>SoHO</a:t>
            </a:r>
            <a:r>
              <a:rPr lang="en-US" sz="2000" dirty="0">
                <a:latin typeface="Calibri" panose="020F0502020204030204" pitchFamily="34" charset="0"/>
                <a:cs typeface="Calibri" panose="020F0502020204030204" pitchFamily="34" charset="0"/>
              </a:rPr>
              <a:t> and trafficking in </a:t>
            </a:r>
            <a:r>
              <a:rPr lang="en-US" sz="2000" dirty="0" err="1">
                <a:latin typeface="Calibri" panose="020F0502020204030204" pitchFamily="34" charset="0"/>
                <a:cs typeface="Calibri" panose="020F0502020204030204" pitchFamily="34" charset="0"/>
              </a:rPr>
              <a:t>SoHO</a:t>
            </a:r>
            <a:endParaRPr lang="en-US" sz="2000" dirty="0">
              <a:latin typeface="Calibri" panose="020F0502020204030204" pitchFamily="34" charset="0"/>
              <a:cs typeface="Calibri" panose="020F0502020204030204" pitchFamily="34" charset="0"/>
            </a:endParaRPr>
          </a:p>
          <a:p>
            <a:pPr marL="342900" indent="-342900">
              <a:buFont typeface="+mj-lt"/>
              <a:buAutoNum type="arabicPeriod"/>
            </a:pPr>
            <a:r>
              <a:rPr lang="en-US" sz="2000" dirty="0">
                <a:latin typeface="Calibri" panose="020F0502020204030204" pitchFamily="34" charset="0"/>
                <a:cs typeface="Calibri" panose="020F0502020204030204" pitchFamily="34" charset="0"/>
              </a:rPr>
              <a:t>Foster responsible innovation for the clinical use of </a:t>
            </a:r>
            <a:r>
              <a:rPr lang="en-US" sz="2000" dirty="0" err="1">
                <a:latin typeface="Calibri" panose="020F0502020204030204" pitchFamily="34" charset="0"/>
                <a:cs typeface="Calibri" panose="020F0502020204030204" pitchFamily="34" charset="0"/>
              </a:rPr>
              <a:t>SoHO</a:t>
            </a:r>
            <a:r>
              <a:rPr lang="en-US" sz="2000" dirty="0">
                <a:latin typeface="Calibri" panose="020F0502020204030204" pitchFamily="34" charset="0"/>
                <a:cs typeface="Calibri" panose="020F0502020204030204" pitchFamily="34" charset="0"/>
              </a:rPr>
              <a:t> by</a:t>
            </a:r>
          </a:p>
        </p:txBody>
      </p:sp>
      <p:pic>
        <p:nvPicPr>
          <p:cNvPr id="8" name="Picture 7">
            <a:extLst>
              <a:ext uri="{FF2B5EF4-FFF2-40B4-BE49-F238E27FC236}">
                <a16:creationId xmlns:a16="http://schemas.microsoft.com/office/drawing/2014/main" id="{1D4A2676-DA89-2D31-E596-EB56746F39C1}"/>
              </a:ext>
            </a:extLst>
          </p:cNvPr>
          <p:cNvPicPr>
            <a:picLocks noChangeAspect="1"/>
          </p:cNvPicPr>
          <p:nvPr/>
        </p:nvPicPr>
        <p:blipFill rotWithShape="1">
          <a:blip r:embed="rId2"/>
          <a:srcRect l="1322" t="12540" r="5873" b="4602"/>
          <a:stretch/>
        </p:blipFill>
        <p:spPr>
          <a:xfrm>
            <a:off x="142041" y="3066707"/>
            <a:ext cx="4546524" cy="2706141"/>
          </a:xfrm>
          <a:prstGeom prst="rect">
            <a:avLst/>
          </a:prstGeom>
        </p:spPr>
      </p:pic>
    </p:spTree>
    <p:extLst>
      <p:ext uri="{BB962C8B-B14F-4D97-AF65-F5344CB8AC3E}">
        <p14:creationId xmlns:p14="http://schemas.microsoft.com/office/powerpoint/2010/main" val="139966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lcf76f155ced4ddcb4097134ff3c332f xmlns="08e3d5ac-ca22-4e28-9f1e-d2fd086a49d3">
      <Terms xmlns="http://schemas.microsoft.com/office/infopath/2007/PartnerControls"/>
    </lcf76f155ced4ddcb4097134ff3c332f>
    <TaxCatchAll xmlns="0c76a06a-cd16-427e-91a1-cd5451a0a4bd" xsi:nil="true"/>
    <MediaLengthInSeconds xmlns="08e3d5ac-ca22-4e28-9f1e-d2fd086a49d3" xsi:nil="true"/>
  </documentManagement>
</p:properties>
</file>

<file path=customXml/itemProps1.xml><?xml version="1.0" encoding="utf-8"?>
<ds:datastoreItem xmlns:ds="http://schemas.openxmlformats.org/officeDocument/2006/customXml" ds:itemID="{36871B58-B11B-4962-9400-11C829502A7D}">
  <ds:schemaRefs>
    <ds:schemaRef ds:uri="http://schemas.microsoft.com/sharepoint/v3/contenttype/forms"/>
  </ds:schemaRefs>
</ds:datastoreItem>
</file>

<file path=customXml/itemProps2.xml><?xml version="1.0" encoding="utf-8"?>
<ds:datastoreItem xmlns:ds="http://schemas.openxmlformats.org/officeDocument/2006/customXml" ds:itemID="{8D6D922C-74E6-408C-8DC5-7E2C56C7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6a06a-cd16-427e-91a1-cd5451a0a4bd"/>
    <ds:schemaRef ds:uri="08e3d5ac-ca22-4e28-9f1e-d2fd086a4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3907B-B0AD-4A7D-9C9A-5E1F61EB995A}">
  <ds:schemaRefs>
    <ds:schemaRef ds:uri="http://purl.org/dc/elements/1.1/"/>
    <ds:schemaRef ds:uri="http://purl.org/dc/dcmitype/"/>
    <ds:schemaRef ds:uri="http://schemas.microsoft.com/office/infopath/2007/PartnerControls"/>
    <ds:schemaRef ds:uri="0c76a06a-cd16-427e-91a1-cd5451a0a4bd"/>
    <ds:schemaRef ds:uri="http://purl.org/dc/terms/"/>
    <ds:schemaRef ds:uri="http://schemas.microsoft.com/office/2006/documentManagement/types"/>
    <ds:schemaRef ds:uri="http://schemas.microsoft.com/office/2006/metadata/properties"/>
    <ds:schemaRef ds:uri="http://schemas.openxmlformats.org/package/2006/metadata/core-properties"/>
    <ds:schemaRef ds:uri="08e3d5ac-ca22-4e28-9f1e-d2fd086a49d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1518</TotalTime>
  <Words>1520</Words>
  <Application>Microsoft Office PowerPoint</Application>
  <PresentationFormat>Widescreen</PresentationFormat>
  <Paragraphs>204</Paragraphs>
  <Slides>16</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Aptos Display</vt:lpstr>
      <vt:lpstr>Arial</vt:lpstr>
      <vt:lpstr>Calibri</vt:lpstr>
      <vt:lpstr>Calibri Light</vt:lpstr>
      <vt:lpstr>Helvetica</vt:lpstr>
      <vt:lpstr>Public Sans Bold</vt:lpstr>
      <vt:lpstr>Verdana</vt:lpstr>
      <vt:lpstr>Wingdings</vt:lpstr>
      <vt:lpstr>Custom Design</vt:lpstr>
      <vt:lpstr>1_Office Theme</vt:lpstr>
      <vt:lpstr>PowerPoint Presentation</vt:lpstr>
      <vt:lpstr>PowerPoint Presentation</vt:lpstr>
      <vt:lpstr>PowerPoint Presentation</vt:lpstr>
      <vt:lpstr>PowerPoint Presentation</vt:lpstr>
      <vt:lpstr>PowerPoint Presentation</vt:lpstr>
      <vt:lpstr>GLOBAL CHALLENGES IN BLOOD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CHATZIXIROS, Efstratios (Stratos)</cp:lastModifiedBy>
  <cp:revision>5</cp:revision>
  <dcterms:created xsi:type="dcterms:W3CDTF">2019-10-16T18:24:22Z</dcterms:created>
  <dcterms:modified xsi:type="dcterms:W3CDTF">2024-11-08T18:29:25Z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