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311" r:id="rId1"/>
  </p:sldMasterIdLst>
  <p:notesMasterIdLst>
    <p:notesMasterId r:id="rId17"/>
  </p:notesMasterIdLst>
  <p:sldIdLst>
    <p:sldId id="441" r:id="rId2"/>
    <p:sldId id="598" r:id="rId3"/>
    <p:sldId id="587" r:id="rId4"/>
    <p:sldId id="597" r:id="rId5"/>
    <p:sldId id="2147471937" r:id="rId6"/>
    <p:sldId id="593" r:id="rId7"/>
    <p:sldId id="609" r:id="rId8"/>
    <p:sldId id="612" r:id="rId9"/>
    <p:sldId id="610" r:id="rId10"/>
    <p:sldId id="611" r:id="rId11"/>
    <p:sldId id="613" r:id="rId12"/>
    <p:sldId id="2147471908" r:id="rId13"/>
    <p:sldId id="614" r:id="rId14"/>
    <p:sldId id="2147471938" r:id="rId15"/>
    <p:sldId id="452" r:id="rId16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1225" indent="3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66838" indent="47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2450" indent="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CCFFFF"/>
    <a:srgbClr val="0000FF"/>
    <a:srgbClr val="CC0000"/>
    <a:srgbClr val="FFFF00"/>
    <a:srgbClr val="CCFFCC"/>
    <a:srgbClr val="E5FEFF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3908E-A6AA-4A73-9CE2-E7CC8C042708}" v="6" dt="2024-11-14T14:35:21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>
        <p:scale>
          <a:sx n="78" d="100"/>
          <a:sy n="78" d="100"/>
        </p:scale>
        <p:origin x="772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s, Peter" userId="b072ef80-0863-462b-adc6-f1b932ca83f4" providerId="ADAL" clId="{1873908E-A6AA-4A73-9CE2-E7CC8C042708}"/>
    <pc:docChg chg="undo custSel addSld delSld modSld sldOrd">
      <pc:chgData name="Marks, Peter" userId="b072ef80-0863-462b-adc6-f1b932ca83f4" providerId="ADAL" clId="{1873908E-A6AA-4A73-9CE2-E7CC8C042708}" dt="2024-11-14T14:39:43.022" v="1653" actId="20577"/>
      <pc:docMkLst>
        <pc:docMk/>
      </pc:docMkLst>
      <pc:sldChg chg="modSp mod">
        <pc:chgData name="Marks, Peter" userId="b072ef80-0863-462b-adc6-f1b932ca83f4" providerId="ADAL" clId="{1873908E-A6AA-4A73-9CE2-E7CC8C042708}" dt="2024-11-14T14:12:10.640" v="256" actId="20577"/>
        <pc:sldMkLst>
          <pc:docMk/>
          <pc:sldMk cId="3146773255" sldId="441"/>
        </pc:sldMkLst>
        <pc:spChg chg="mod">
          <ac:chgData name="Marks, Peter" userId="b072ef80-0863-462b-adc6-f1b932ca83f4" providerId="ADAL" clId="{1873908E-A6AA-4A73-9CE2-E7CC8C042708}" dt="2024-11-14T14:12:10.640" v="256" actId="20577"/>
          <ac:spMkLst>
            <pc:docMk/>
            <pc:sldMk cId="3146773255" sldId="441"/>
            <ac:spMk id="3" creationId="{00000000-0000-0000-0000-000000000000}"/>
          </ac:spMkLst>
        </pc:spChg>
        <pc:spChg chg="mod">
          <ac:chgData name="Marks, Peter" userId="b072ef80-0863-462b-adc6-f1b932ca83f4" providerId="ADAL" clId="{1873908E-A6AA-4A73-9CE2-E7CC8C042708}" dt="2024-11-14T14:05:58.009" v="30" actId="20577"/>
          <ac:spMkLst>
            <pc:docMk/>
            <pc:sldMk cId="3146773255" sldId="441"/>
            <ac:spMk id="5" creationId="{D8401C5A-E856-4C77-83CF-A824C43E376B}"/>
          </ac:spMkLst>
        </pc:spChg>
      </pc:sldChg>
      <pc:sldChg chg="del">
        <pc:chgData name="Marks, Peter" userId="b072ef80-0863-462b-adc6-f1b932ca83f4" providerId="ADAL" clId="{1873908E-A6AA-4A73-9CE2-E7CC8C042708}" dt="2024-11-14T14:07:26.819" v="70" actId="47"/>
        <pc:sldMkLst>
          <pc:docMk/>
          <pc:sldMk cId="78748004" sldId="575"/>
        </pc:sldMkLst>
      </pc:sldChg>
      <pc:sldChg chg="modSp mod">
        <pc:chgData name="Marks, Peter" userId="b072ef80-0863-462b-adc6-f1b932ca83f4" providerId="ADAL" clId="{1873908E-A6AA-4A73-9CE2-E7CC8C042708}" dt="2024-11-14T14:06:59.292" v="67" actId="20577"/>
        <pc:sldMkLst>
          <pc:docMk/>
          <pc:sldMk cId="2612271607" sldId="587"/>
        </pc:sldMkLst>
        <pc:spChg chg="mod">
          <ac:chgData name="Marks, Peter" userId="b072ef80-0863-462b-adc6-f1b932ca83f4" providerId="ADAL" clId="{1873908E-A6AA-4A73-9CE2-E7CC8C042708}" dt="2024-11-14T14:06:59.292" v="67" actId="20577"/>
          <ac:spMkLst>
            <pc:docMk/>
            <pc:sldMk cId="2612271607" sldId="587"/>
            <ac:spMk id="3" creationId="{00000000-0000-0000-0000-000000000000}"/>
          </ac:spMkLst>
        </pc:spChg>
      </pc:sldChg>
      <pc:sldChg chg="del">
        <pc:chgData name="Marks, Peter" userId="b072ef80-0863-462b-adc6-f1b932ca83f4" providerId="ADAL" clId="{1873908E-A6AA-4A73-9CE2-E7CC8C042708}" dt="2024-11-14T14:07:28.790" v="71" actId="47"/>
        <pc:sldMkLst>
          <pc:docMk/>
          <pc:sldMk cId="4211945264" sldId="591"/>
        </pc:sldMkLst>
      </pc:sldChg>
      <pc:sldChg chg="modSp mod">
        <pc:chgData name="Marks, Peter" userId="b072ef80-0863-462b-adc6-f1b932ca83f4" providerId="ADAL" clId="{1873908E-A6AA-4A73-9CE2-E7CC8C042708}" dt="2024-11-14T14:12:22.152" v="258" actId="20577"/>
        <pc:sldMkLst>
          <pc:docMk/>
          <pc:sldMk cId="2637537477" sldId="593"/>
        </pc:sldMkLst>
        <pc:spChg chg="mod">
          <ac:chgData name="Marks, Peter" userId="b072ef80-0863-462b-adc6-f1b932ca83f4" providerId="ADAL" clId="{1873908E-A6AA-4A73-9CE2-E7CC8C042708}" dt="2024-11-14T14:12:22.152" v="258" actId="20577"/>
          <ac:spMkLst>
            <pc:docMk/>
            <pc:sldMk cId="2637537477" sldId="593"/>
            <ac:spMk id="3" creationId="{00000000-0000-0000-0000-000000000000}"/>
          </ac:spMkLst>
        </pc:spChg>
      </pc:sldChg>
      <pc:sldChg chg="modSp mod ord">
        <pc:chgData name="Marks, Peter" userId="b072ef80-0863-462b-adc6-f1b932ca83f4" providerId="ADAL" clId="{1873908E-A6AA-4A73-9CE2-E7CC8C042708}" dt="2024-11-14T14:11:48.392" v="252" actId="20577"/>
        <pc:sldMkLst>
          <pc:docMk/>
          <pc:sldMk cId="3286822357" sldId="597"/>
        </pc:sldMkLst>
        <pc:spChg chg="mod">
          <ac:chgData name="Marks, Peter" userId="b072ef80-0863-462b-adc6-f1b932ca83f4" providerId="ADAL" clId="{1873908E-A6AA-4A73-9CE2-E7CC8C042708}" dt="2024-11-14T14:11:12.412" v="185" actId="20577"/>
          <ac:spMkLst>
            <pc:docMk/>
            <pc:sldMk cId="3286822357" sldId="597"/>
            <ac:spMk id="2" creationId="{00000000-0000-0000-0000-000000000000}"/>
          </ac:spMkLst>
        </pc:spChg>
        <pc:spChg chg="mod">
          <ac:chgData name="Marks, Peter" userId="b072ef80-0863-462b-adc6-f1b932ca83f4" providerId="ADAL" clId="{1873908E-A6AA-4A73-9CE2-E7CC8C042708}" dt="2024-11-14T14:11:48.392" v="252" actId="20577"/>
          <ac:spMkLst>
            <pc:docMk/>
            <pc:sldMk cId="3286822357" sldId="597"/>
            <ac:spMk id="3" creationId="{00000000-0000-0000-0000-000000000000}"/>
          </ac:spMkLst>
        </pc:spChg>
      </pc:sldChg>
      <pc:sldChg chg="modSp mod">
        <pc:chgData name="Marks, Peter" userId="b072ef80-0863-462b-adc6-f1b932ca83f4" providerId="ADAL" clId="{1873908E-A6AA-4A73-9CE2-E7CC8C042708}" dt="2024-11-14T14:06:19.722" v="40" actId="20577"/>
        <pc:sldMkLst>
          <pc:docMk/>
          <pc:sldMk cId="2268161875" sldId="598"/>
        </pc:sldMkLst>
        <pc:spChg chg="mod">
          <ac:chgData name="Marks, Peter" userId="b072ef80-0863-462b-adc6-f1b932ca83f4" providerId="ADAL" clId="{1873908E-A6AA-4A73-9CE2-E7CC8C042708}" dt="2024-11-14T14:06:19.722" v="40" actId="20577"/>
          <ac:spMkLst>
            <pc:docMk/>
            <pc:sldMk cId="2268161875" sldId="598"/>
            <ac:spMk id="3" creationId="{00000000-0000-0000-0000-000000000000}"/>
          </ac:spMkLst>
        </pc:spChg>
      </pc:sldChg>
      <pc:sldChg chg="del">
        <pc:chgData name="Marks, Peter" userId="b072ef80-0863-462b-adc6-f1b932ca83f4" providerId="ADAL" clId="{1873908E-A6AA-4A73-9CE2-E7CC8C042708}" dt="2024-11-14T14:07:05.532" v="68" actId="47"/>
        <pc:sldMkLst>
          <pc:docMk/>
          <pc:sldMk cId="3205206528" sldId="605"/>
        </pc:sldMkLst>
      </pc:sldChg>
      <pc:sldChg chg="del">
        <pc:chgData name="Marks, Peter" userId="b072ef80-0863-462b-adc6-f1b932ca83f4" providerId="ADAL" clId="{1873908E-A6AA-4A73-9CE2-E7CC8C042708}" dt="2024-11-14T14:07:25.977" v="69" actId="47"/>
        <pc:sldMkLst>
          <pc:docMk/>
          <pc:sldMk cId="2538871385" sldId="606"/>
        </pc:sldMkLst>
      </pc:sldChg>
      <pc:sldChg chg="del">
        <pc:chgData name="Marks, Peter" userId="b072ef80-0863-462b-adc6-f1b932ca83f4" providerId="ADAL" clId="{1873908E-A6AA-4A73-9CE2-E7CC8C042708}" dt="2024-11-14T14:20:44.022" v="619" actId="47"/>
        <pc:sldMkLst>
          <pc:docMk/>
          <pc:sldMk cId="4150260901" sldId="608"/>
        </pc:sldMkLst>
      </pc:sldChg>
      <pc:sldChg chg="modSp mod">
        <pc:chgData name="Marks, Peter" userId="b072ef80-0863-462b-adc6-f1b932ca83f4" providerId="ADAL" clId="{1873908E-A6AA-4A73-9CE2-E7CC8C042708}" dt="2024-11-14T14:38:15.438" v="1600" actId="20577"/>
        <pc:sldMkLst>
          <pc:docMk/>
          <pc:sldMk cId="1649622164" sldId="609"/>
        </pc:sldMkLst>
        <pc:spChg chg="mod">
          <ac:chgData name="Marks, Peter" userId="b072ef80-0863-462b-adc6-f1b932ca83f4" providerId="ADAL" clId="{1873908E-A6AA-4A73-9CE2-E7CC8C042708}" dt="2024-11-14T14:15:02.228" v="288" actId="20577"/>
          <ac:spMkLst>
            <pc:docMk/>
            <pc:sldMk cId="1649622164" sldId="609"/>
            <ac:spMk id="2" creationId="{00000000-0000-0000-0000-000000000000}"/>
          </ac:spMkLst>
        </pc:spChg>
        <pc:spChg chg="mod">
          <ac:chgData name="Marks, Peter" userId="b072ef80-0863-462b-adc6-f1b932ca83f4" providerId="ADAL" clId="{1873908E-A6AA-4A73-9CE2-E7CC8C042708}" dt="2024-11-14T14:38:15.438" v="1600" actId="20577"/>
          <ac:spMkLst>
            <pc:docMk/>
            <pc:sldMk cId="1649622164" sldId="609"/>
            <ac:spMk id="3" creationId="{00000000-0000-0000-0000-000000000000}"/>
          </ac:spMkLst>
        </pc:spChg>
      </pc:sldChg>
      <pc:sldChg chg="modSp mod">
        <pc:chgData name="Marks, Peter" userId="b072ef80-0863-462b-adc6-f1b932ca83f4" providerId="ADAL" clId="{1873908E-A6AA-4A73-9CE2-E7CC8C042708}" dt="2024-11-14T14:15:30.486" v="293" actId="20577"/>
        <pc:sldMkLst>
          <pc:docMk/>
          <pc:sldMk cId="3192325666" sldId="610"/>
        </pc:sldMkLst>
        <pc:spChg chg="mod">
          <ac:chgData name="Marks, Peter" userId="b072ef80-0863-462b-adc6-f1b932ca83f4" providerId="ADAL" clId="{1873908E-A6AA-4A73-9CE2-E7CC8C042708}" dt="2024-11-14T14:15:30.486" v="293" actId="20577"/>
          <ac:spMkLst>
            <pc:docMk/>
            <pc:sldMk cId="3192325666" sldId="610"/>
            <ac:spMk id="2" creationId="{00000000-0000-0000-0000-000000000000}"/>
          </ac:spMkLst>
        </pc:spChg>
      </pc:sldChg>
      <pc:sldChg chg="modSp mod">
        <pc:chgData name="Marks, Peter" userId="b072ef80-0863-462b-adc6-f1b932ca83f4" providerId="ADAL" clId="{1873908E-A6AA-4A73-9CE2-E7CC8C042708}" dt="2024-11-14T14:27:28.643" v="918" actId="20577"/>
        <pc:sldMkLst>
          <pc:docMk/>
          <pc:sldMk cId="2383563016" sldId="611"/>
        </pc:sldMkLst>
        <pc:spChg chg="mod">
          <ac:chgData name="Marks, Peter" userId="b072ef80-0863-462b-adc6-f1b932ca83f4" providerId="ADAL" clId="{1873908E-A6AA-4A73-9CE2-E7CC8C042708}" dt="2024-11-14T14:27:28.643" v="918" actId="20577"/>
          <ac:spMkLst>
            <pc:docMk/>
            <pc:sldMk cId="2383563016" sldId="611"/>
            <ac:spMk id="3" creationId="{00000000-0000-0000-0000-000000000000}"/>
          </ac:spMkLst>
        </pc:spChg>
      </pc:sldChg>
      <pc:sldChg chg="modSp mod">
        <pc:chgData name="Marks, Peter" userId="b072ef80-0863-462b-adc6-f1b932ca83f4" providerId="ADAL" clId="{1873908E-A6AA-4A73-9CE2-E7CC8C042708}" dt="2024-11-14T14:12:55.445" v="267" actId="20577"/>
        <pc:sldMkLst>
          <pc:docMk/>
          <pc:sldMk cId="262069007" sldId="612"/>
        </pc:sldMkLst>
        <pc:spChg chg="mod">
          <ac:chgData name="Marks, Peter" userId="b072ef80-0863-462b-adc6-f1b932ca83f4" providerId="ADAL" clId="{1873908E-A6AA-4A73-9CE2-E7CC8C042708}" dt="2024-11-14T14:12:55.445" v="267" actId="20577"/>
          <ac:spMkLst>
            <pc:docMk/>
            <pc:sldMk cId="262069007" sldId="612"/>
            <ac:spMk id="2" creationId="{00000000-0000-0000-0000-000000000000}"/>
          </ac:spMkLst>
        </pc:spChg>
      </pc:sldChg>
      <pc:sldChg chg="addSp delSp modSp mod ord">
        <pc:chgData name="Marks, Peter" userId="b072ef80-0863-462b-adc6-f1b932ca83f4" providerId="ADAL" clId="{1873908E-A6AA-4A73-9CE2-E7CC8C042708}" dt="2024-11-14T14:36:25.495" v="1561" actId="20577"/>
        <pc:sldMkLst>
          <pc:docMk/>
          <pc:sldMk cId="3601604477" sldId="613"/>
        </pc:sldMkLst>
        <pc:spChg chg="del">
          <ac:chgData name="Marks, Peter" userId="b072ef80-0863-462b-adc6-f1b932ca83f4" providerId="ADAL" clId="{1873908E-A6AA-4A73-9CE2-E7CC8C042708}" dt="2024-11-14T14:35:00.132" v="1367" actId="478"/>
          <ac:spMkLst>
            <pc:docMk/>
            <pc:sldMk cId="3601604477" sldId="613"/>
            <ac:spMk id="2" creationId="{00000000-0000-0000-0000-000000000000}"/>
          </ac:spMkLst>
        </pc:spChg>
        <pc:spChg chg="mod">
          <ac:chgData name="Marks, Peter" userId="b072ef80-0863-462b-adc6-f1b932ca83f4" providerId="ADAL" clId="{1873908E-A6AA-4A73-9CE2-E7CC8C042708}" dt="2024-11-14T14:36:25.495" v="1561" actId="20577"/>
          <ac:spMkLst>
            <pc:docMk/>
            <pc:sldMk cId="3601604477" sldId="613"/>
            <ac:spMk id="3" creationId="{00000000-0000-0000-0000-000000000000}"/>
          </ac:spMkLst>
        </pc:spChg>
        <pc:spChg chg="add del mod">
          <ac:chgData name="Marks, Peter" userId="b072ef80-0863-462b-adc6-f1b932ca83f4" providerId="ADAL" clId="{1873908E-A6AA-4A73-9CE2-E7CC8C042708}" dt="2024-11-14T14:35:02.916" v="1369" actId="478"/>
          <ac:spMkLst>
            <pc:docMk/>
            <pc:sldMk cId="3601604477" sldId="613"/>
            <ac:spMk id="6" creationId="{095DACED-6BBA-64AB-4F32-34E19E842744}"/>
          </ac:spMkLst>
        </pc:spChg>
        <pc:spChg chg="add del">
          <ac:chgData name="Marks, Peter" userId="b072ef80-0863-462b-adc6-f1b932ca83f4" providerId="ADAL" clId="{1873908E-A6AA-4A73-9CE2-E7CC8C042708}" dt="2024-11-14T14:35:13.470" v="1371" actId="478"/>
          <ac:spMkLst>
            <pc:docMk/>
            <pc:sldMk cId="3601604477" sldId="613"/>
            <ac:spMk id="8" creationId="{149C62FD-51EC-FF47-91CE-CB93EB6665C2}"/>
          </ac:spMkLst>
        </pc:spChg>
        <pc:spChg chg="add mod">
          <ac:chgData name="Marks, Peter" userId="b072ef80-0863-462b-adc6-f1b932ca83f4" providerId="ADAL" clId="{1873908E-A6AA-4A73-9CE2-E7CC8C042708}" dt="2024-11-14T14:35:21.880" v="1372"/>
          <ac:spMkLst>
            <pc:docMk/>
            <pc:sldMk cId="3601604477" sldId="613"/>
            <ac:spMk id="9" creationId="{F61C0E5E-6DAA-9525-C587-81C90CB3D0E4}"/>
          </ac:spMkLst>
        </pc:spChg>
      </pc:sldChg>
      <pc:sldChg chg="modSp mod">
        <pc:chgData name="Marks, Peter" userId="b072ef80-0863-462b-adc6-f1b932ca83f4" providerId="ADAL" clId="{1873908E-A6AA-4A73-9CE2-E7CC8C042708}" dt="2024-11-14T14:31:48.200" v="1129" actId="27636"/>
        <pc:sldMkLst>
          <pc:docMk/>
          <pc:sldMk cId="1392825408" sldId="614"/>
        </pc:sldMkLst>
        <pc:spChg chg="mod">
          <ac:chgData name="Marks, Peter" userId="b072ef80-0863-462b-adc6-f1b932ca83f4" providerId="ADAL" clId="{1873908E-A6AA-4A73-9CE2-E7CC8C042708}" dt="2024-11-14T14:24:45.354" v="731" actId="1037"/>
          <ac:spMkLst>
            <pc:docMk/>
            <pc:sldMk cId="1392825408" sldId="614"/>
            <ac:spMk id="2" creationId="{00000000-0000-0000-0000-000000000000}"/>
          </ac:spMkLst>
        </pc:spChg>
        <pc:spChg chg="mod">
          <ac:chgData name="Marks, Peter" userId="b072ef80-0863-462b-adc6-f1b932ca83f4" providerId="ADAL" clId="{1873908E-A6AA-4A73-9CE2-E7CC8C042708}" dt="2024-11-14T14:31:48.200" v="1129" actId="27636"/>
          <ac:spMkLst>
            <pc:docMk/>
            <pc:sldMk cId="1392825408" sldId="614"/>
            <ac:spMk id="3" creationId="{00000000-0000-0000-0000-000000000000}"/>
          </ac:spMkLst>
        </pc:spChg>
      </pc:sldChg>
      <pc:sldChg chg="del">
        <pc:chgData name="Marks, Peter" userId="b072ef80-0863-462b-adc6-f1b932ca83f4" providerId="ADAL" clId="{1873908E-A6AA-4A73-9CE2-E7CC8C042708}" dt="2024-11-14T14:15:48.174" v="294" actId="47"/>
        <pc:sldMkLst>
          <pc:docMk/>
          <pc:sldMk cId="555924476" sldId="615"/>
        </pc:sldMkLst>
      </pc:sldChg>
      <pc:sldChg chg="addSp delSp modSp add mod">
        <pc:chgData name="Marks, Peter" userId="b072ef80-0863-462b-adc6-f1b932ca83f4" providerId="ADAL" clId="{1873908E-A6AA-4A73-9CE2-E7CC8C042708}" dt="2024-11-14T14:39:43.022" v="1653" actId="20577"/>
        <pc:sldMkLst>
          <pc:docMk/>
          <pc:sldMk cId="4037309993" sldId="2147471908"/>
        </pc:sldMkLst>
        <pc:spChg chg="mod">
          <ac:chgData name="Marks, Peter" userId="b072ef80-0863-462b-adc6-f1b932ca83f4" providerId="ADAL" clId="{1873908E-A6AA-4A73-9CE2-E7CC8C042708}" dt="2024-11-14T14:39:43.022" v="1653" actId="20577"/>
          <ac:spMkLst>
            <pc:docMk/>
            <pc:sldMk cId="4037309993" sldId="2147471908"/>
            <ac:spMk id="3" creationId="{00000000-0000-0000-0000-000000000000}"/>
          </ac:spMkLst>
        </pc:spChg>
        <pc:spChg chg="add del">
          <ac:chgData name="Marks, Peter" userId="b072ef80-0863-462b-adc6-f1b932ca83f4" providerId="ADAL" clId="{1873908E-A6AA-4A73-9CE2-E7CC8C042708}" dt="2024-11-14T14:23:40.623" v="686" actId="22"/>
          <ac:spMkLst>
            <pc:docMk/>
            <pc:sldMk cId="4037309993" sldId="2147471908"/>
            <ac:spMk id="5" creationId="{6E6B27A1-2828-E868-97E9-00A88DAFF6B1}"/>
          </ac:spMkLst>
        </pc:spChg>
      </pc:sldChg>
      <pc:sldChg chg="add ord">
        <pc:chgData name="Marks, Peter" userId="b072ef80-0863-462b-adc6-f1b932ca83f4" providerId="ADAL" clId="{1873908E-A6AA-4A73-9CE2-E7CC8C042708}" dt="2024-11-14T14:09:27.218" v="74"/>
        <pc:sldMkLst>
          <pc:docMk/>
          <pc:sldMk cId="1315791299" sldId="2147471937"/>
        </pc:sldMkLst>
      </pc:sldChg>
      <pc:sldChg chg="modSp add mod ord">
        <pc:chgData name="Marks, Peter" userId="b072ef80-0863-462b-adc6-f1b932ca83f4" providerId="ADAL" clId="{1873908E-A6AA-4A73-9CE2-E7CC8C042708}" dt="2024-11-14T14:13:45.718" v="282" actId="20577"/>
        <pc:sldMkLst>
          <pc:docMk/>
          <pc:sldMk cId="201866433" sldId="2147471938"/>
        </pc:sldMkLst>
        <pc:spChg chg="mod">
          <ac:chgData name="Marks, Peter" userId="b072ef80-0863-462b-adc6-f1b932ca83f4" providerId="ADAL" clId="{1873908E-A6AA-4A73-9CE2-E7CC8C042708}" dt="2024-11-14T14:13:45.718" v="282" actId="20577"/>
          <ac:spMkLst>
            <pc:docMk/>
            <pc:sldMk cId="201866433" sldId="2147471938"/>
            <ac:spMk id="2" creationId="{00000000-0000-0000-0000-000000000000}"/>
          </ac:spMkLst>
        </pc:spChg>
      </pc:sldChg>
      <pc:sldChg chg="modSp add del mod">
        <pc:chgData name="Marks, Peter" userId="b072ef80-0863-462b-adc6-f1b932ca83f4" providerId="ADAL" clId="{1873908E-A6AA-4A73-9CE2-E7CC8C042708}" dt="2024-11-14T14:32:03.624" v="1130" actId="47"/>
        <pc:sldMkLst>
          <pc:docMk/>
          <pc:sldMk cId="2272612645" sldId="2147471939"/>
        </pc:sldMkLst>
        <pc:spChg chg="mod">
          <ac:chgData name="Marks, Peter" userId="b072ef80-0863-462b-adc6-f1b932ca83f4" providerId="ADAL" clId="{1873908E-A6AA-4A73-9CE2-E7CC8C042708}" dt="2024-11-14T14:29:41.964" v="1070" actId="21"/>
          <ac:spMkLst>
            <pc:docMk/>
            <pc:sldMk cId="2272612645" sldId="2147471939"/>
            <ac:spMk id="3" creationId="{00000000-0000-0000-0000-000000000000}"/>
          </ac:spMkLst>
        </pc:spChg>
      </pc:sldChg>
      <pc:sldChg chg="add del">
        <pc:chgData name="Marks, Peter" userId="b072ef80-0863-462b-adc6-f1b932ca83f4" providerId="ADAL" clId="{1873908E-A6AA-4A73-9CE2-E7CC8C042708}" dt="2024-11-14T14:20:39.453" v="618"/>
        <pc:sldMkLst>
          <pc:docMk/>
          <pc:sldMk cId="3782712196" sldId="2147471939"/>
        </pc:sldMkLst>
      </pc:sldChg>
      <pc:sldChg chg="add del">
        <pc:chgData name="Marks, Peter" userId="b072ef80-0863-462b-adc6-f1b932ca83f4" providerId="ADAL" clId="{1873908E-A6AA-4A73-9CE2-E7CC8C042708}" dt="2024-11-14T14:20:54.221" v="621" actId="47"/>
        <pc:sldMkLst>
          <pc:docMk/>
          <pc:sldMk cId="4266603131" sldId="21474719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34ACF68-271C-4564-A744-D5DBE95EBD25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9" tIns="46049" rIns="92099" bIns="460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2099" tIns="46049" rIns="92099" bIns="4604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C95F579-8D91-4C38-A0F6-655015F0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27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668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2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78126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752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380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004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95F579-8D91-4C38-A0F6-655015F0B1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61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95F579-8D91-4C38-A0F6-655015F0B13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2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3606" y="4766445"/>
            <a:ext cx="2133600" cy="27384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85750"/>
            <a:ext cx="3078487" cy="64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9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767759"/>
            <a:ext cx="8509103" cy="6945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509103" cy="32145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6650" y="4781550"/>
            <a:ext cx="2133600" cy="273844"/>
          </a:xfrm>
        </p:spPr>
        <p:txBody>
          <a:bodyPr/>
          <a:lstStyle>
            <a:lvl1pPr algn="ctr">
              <a:defRPr/>
            </a:lvl1pPr>
          </a:lstStyle>
          <a:p>
            <a:fld id="{A349544A-F1CD-3844-BFB3-6D230A0137DD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54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273" y="1834838"/>
            <a:ext cx="4207727" cy="87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14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2247A0-0566-4976-A476-FFE498ECC3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1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312" r:id="rId1"/>
    <p:sldLayoutId id="2147489314" r:id="rId2"/>
    <p:sldLayoutId id="2147489322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950" y="1047750"/>
            <a:ext cx="84201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The Relevance of Global Convergence </a:t>
            </a:r>
          </a:p>
          <a:p>
            <a:r>
              <a:rPr lang="en-US" sz="4000" dirty="0">
                <a:solidFill>
                  <a:schemeClr val="tx1"/>
                </a:solidFill>
              </a:rPr>
              <a:t>to Accelerating the Availability </a:t>
            </a:r>
          </a:p>
          <a:p>
            <a:r>
              <a:rPr lang="en-US" sz="4000" dirty="0">
                <a:solidFill>
                  <a:schemeClr val="tx1"/>
                </a:solidFill>
              </a:rPr>
              <a:t>of Cell and Gene Therapies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8401C5A-E856-4C77-83CF-A824C43E376B}"/>
              </a:ext>
            </a:extLst>
          </p:cNvPr>
          <p:cNvSpPr txBox="1">
            <a:spLocks/>
          </p:cNvSpPr>
          <p:nvPr/>
        </p:nvSpPr>
        <p:spPr>
          <a:xfrm>
            <a:off x="723900" y="2952750"/>
            <a:ext cx="7696200" cy="15395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Peter Marks, MD, PhD</a:t>
            </a:r>
          </a:p>
          <a:p>
            <a:pPr fontAlgn="auto">
              <a:spcAft>
                <a:spcPts val="0"/>
              </a:spcAft>
            </a:pPr>
            <a:r>
              <a:rPr lang="en-US" sz="2800" dirty="0"/>
              <a:t>F30 Meeting</a:t>
            </a:r>
          </a:p>
          <a:p>
            <a:pPr fontAlgn="auto">
              <a:spcAft>
                <a:spcPts val="0"/>
              </a:spcAft>
            </a:pPr>
            <a:r>
              <a:rPr lang="en-US" sz="2800" dirty="0"/>
              <a:t>November 15, 2024</a:t>
            </a:r>
          </a:p>
        </p:txBody>
      </p:sp>
    </p:spTree>
    <p:extLst>
      <p:ext uri="{BB962C8B-B14F-4D97-AF65-F5344CB8AC3E}">
        <p14:creationId xmlns:p14="http://schemas.microsoft.com/office/powerpoint/2010/main" val="314677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361950"/>
            <a:ext cx="8509103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200150"/>
            <a:ext cx="8572499" cy="3733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More active harmonization of regulatory approach in high income countries</a:t>
            </a:r>
          </a:p>
          <a:p>
            <a:pPr lvl="1"/>
            <a:r>
              <a:rPr lang="en-US" dirty="0" err="1"/>
              <a:t>CoGenT</a:t>
            </a:r>
            <a:r>
              <a:rPr lang="en-US" dirty="0"/>
              <a:t> Regulatory Pilot</a:t>
            </a:r>
          </a:p>
          <a:p>
            <a:r>
              <a:rPr lang="en-US" dirty="0"/>
              <a:t>Provide education and regulatory information for low- and middle-income countries</a:t>
            </a:r>
          </a:p>
          <a:p>
            <a:pPr lvl="1"/>
            <a:r>
              <a:rPr lang="en-US" dirty="0"/>
              <a:t>International Conference of Drug Regulatory Authorities (ICDRA) supported WHO Cell and Gene Therapy Initiative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383563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428750"/>
            <a:ext cx="8572499" cy="350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Potential areas for convergence</a:t>
            </a:r>
          </a:p>
          <a:p>
            <a:pPr lvl="1"/>
            <a:r>
              <a:rPr lang="en-US" dirty="0"/>
              <a:t>Preclinical study requirements</a:t>
            </a:r>
          </a:p>
          <a:p>
            <a:pPr lvl="1"/>
            <a:r>
              <a:rPr lang="en-US" dirty="0"/>
              <a:t>Environmental assessments</a:t>
            </a:r>
          </a:p>
          <a:p>
            <a:pPr lvl="1"/>
            <a:r>
              <a:rPr lang="en-US" dirty="0"/>
              <a:t>Manufacturing information</a:t>
            </a:r>
          </a:p>
          <a:p>
            <a:pPr lvl="1"/>
            <a:r>
              <a:rPr lang="en-US" dirty="0"/>
              <a:t>Clinical outcomes</a:t>
            </a:r>
          </a:p>
          <a:p>
            <a:r>
              <a:rPr lang="en-US" dirty="0"/>
              <a:t>Resolving differences can facilitate simultaneous regulatory submissions globally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61C0E5E-6DAA-9525-C587-81C90CB3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0955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</a:t>
            </a:r>
            <a:r>
              <a:rPr lang="en-US" sz="4000" dirty="0"/>
              <a:t>llaboration on </a:t>
            </a:r>
            <a:r>
              <a:rPr lang="en-US" sz="4000" b="1" dirty="0"/>
              <a:t>Gen</a:t>
            </a:r>
            <a:r>
              <a:rPr lang="en-US" sz="4000" dirty="0"/>
              <a:t>e </a:t>
            </a:r>
            <a:r>
              <a:rPr lang="en-US" sz="4000" b="1" dirty="0"/>
              <a:t>T</a:t>
            </a:r>
            <a:r>
              <a:rPr lang="en-US" sz="4000" dirty="0"/>
              <a:t>herapies Global (</a:t>
            </a:r>
            <a:r>
              <a:rPr lang="en-US" sz="4000" dirty="0" err="1"/>
              <a:t>CoGenT</a:t>
            </a:r>
            <a:r>
              <a:rPr lang="en-US" sz="4000" dirty="0"/>
              <a:t> Global) Pilot</a:t>
            </a:r>
          </a:p>
        </p:txBody>
      </p:sp>
    </p:spTree>
    <p:extLst>
      <p:ext uri="{BB962C8B-B14F-4D97-AF65-F5344CB8AC3E}">
        <p14:creationId xmlns:p14="http://schemas.microsoft.com/office/powerpoint/2010/main" val="360160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8763000" cy="3359944"/>
          </a:xfrm>
        </p:spPr>
        <p:txBody>
          <a:bodyPr>
            <a:normAutofit/>
          </a:bodyPr>
          <a:lstStyle/>
          <a:p>
            <a:r>
              <a:rPr lang="en-US" sz="2400" dirty="0"/>
              <a:t>Initial participation by US FDA and European Medicines Agency</a:t>
            </a:r>
          </a:p>
          <a:p>
            <a:r>
              <a:rPr lang="en-US" sz="2400" dirty="0"/>
              <a:t>Expansion possible to 8 to 10 additional high-income country regulators</a:t>
            </a:r>
          </a:p>
          <a:p>
            <a:pPr lvl="1"/>
            <a:r>
              <a:rPr lang="en-US" sz="2000" dirty="0"/>
              <a:t>Partners may participate in internal and external </a:t>
            </a:r>
            <a:r>
              <a:rPr lang="en-US" sz="2000"/>
              <a:t>regulatory meetings</a:t>
            </a:r>
          </a:p>
          <a:p>
            <a:pPr lvl="1"/>
            <a:r>
              <a:rPr lang="en-US" sz="2000"/>
              <a:t>Specific </a:t>
            </a:r>
            <a:r>
              <a:rPr lang="en-US" sz="2000" dirty="0"/>
              <a:t>regulatory reviews are shared and discussed with partners</a:t>
            </a:r>
          </a:p>
          <a:p>
            <a:pPr lvl="1"/>
            <a:r>
              <a:rPr lang="en-GB" sz="2000" dirty="0"/>
              <a:t>All activities under strict confidentiality agreements</a:t>
            </a:r>
          </a:p>
          <a:p>
            <a:r>
              <a:rPr lang="en-GB" sz="2400" dirty="0"/>
              <a:t>Goal is to increase the efficiency of the regulatory process, reducing time and cost for agencies and sponsors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B1005AF-3D38-4FC4-B45E-0E989F0F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0955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</a:t>
            </a:r>
            <a:r>
              <a:rPr lang="en-US" sz="4000" dirty="0"/>
              <a:t>llaboration on </a:t>
            </a:r>
            <a:r>
              <a:rPr lang="en-US" sz="4000" b="1" dirty="0"/>
              <a:t>Gen</a:t>
            </a:r>
            <a:r>
              <a:rPr lang="en-US" sz="4000" dirty="0"/>
              <a:t>e </a:t>
            </a:r>
            <a:r>
              <a:rPr lang="en-US" sz="4000" b="1" dirty="0"/>
              <a:t>T</a:t>
            </a:r>
            <a:r>
              <a:rPr lang="en-US" sz="4000" dirty="0"/>
              <a:t>herapies Global (</a:t>
            </a:r>
            <a:r>
              <a:rPr lang="en-US" sz="4000" dirty="0" err="1"/>
              <a:t>CoGenT</a:t>
            </a:r>
            <a:r>
              <a:rPr lang="en-US" sz="4000" dirty="0"/>
              <a:t> Global) Pilot</a:t>
            </a:r>
          </a:p>
        </p:txBody>
      </p:sp>
    </p:spTree>
    <p:extLst>
      <p:ext uri="{BB962C8B-B14F-4D97-AF65-F5344CB8AC3E}">
        <p14:creationId xmlns:p14="http://schemas.microsoft.com/office/powerpoint/2010/main" val="4037309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61950"/>
            <a:ext cx="8305800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WHO Workshop, Muscat, Oman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200150"/>
            <a:ext cx="8572499" cy="3733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Request for WHO to facilitate:</a:t>
            </a:r>
          </a:p>
          <a:p>
            <a:r>
              <a:rPr lang="en-US" dirty="0"/>
              <a:t>Regulatory capacity building</a:t>
            </a:r>
          </a:p>
          <a:p>
            <a:r>
              <a:rPr lang="en-US" dirty="0"/>
              <a:t>Development of international, regional, local guidelines on regulation of cell, tissue, and gene therapies</a:t>
            </a:r>
          </a:p>
          <a:p>
            <a:r>
              <a:rPr lang="en-US" dirty="0"/>
              <a:t>Development of WHO international standards for CGTPs</a:t>
            </a:r>
          </a:p>
          <a:p>
            <a:r>
              <a:rPr lang="en-US" dirty="0"/>
              <a:t>Technical assistance for review of CGTP applications</a:t>
            </a:r>
          </a:p>
          <a:p>
            <a:r>
              <a:rPr lang="en-US" dirty="0"/>
              <a:t>Regulatory reliance on decisions of advanced NRAs/WHO</a:t>
            </a:r>
          </a:p>
          <a:p>
            <a:r>
              <a:rPr lang="en-US" dirty="0"/>
              <a:t>Development of WHO international standards for CGTPs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1392825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872" y="394855"/>
            <a:ext cx="8509103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48" y="1217958"/>
            <a:ext cx="8674152" cy="3715992"/>
          </a:xfrm>
        </p:spPr>
        <p:txBody>
          <a:bodyPr>
            <a:normAutofit/>
          </a:bodyPr>
          <a:lstStyle/>
          <a:p>
            <a:r>
              <a:rPr lang="en-US" dirty="0"/>
              <a:t>Delivering safe and effective cell and gene therapies to those in need should be a global priority to reduce suffering from serious diseases</a:t>
            </a:r>
          </a:p>
          <a:p>
            <a:r>
              <a:rPr lang="en-US" dirty="0"/>
              <a:t>Global regulatory convergence in high-income countries could help facilitate commercial availability and pave the way for the use of gene therapies in low- and middle-income countries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01866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10206"/>
            <a:ext cx="8509103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39441"/>
            <a:ext cx="8509103" cy="3214532"/>
          </a:xfrm>
        </p:spPr>
        <p:txBody>
          <a:bodyPr/>
          <a:lstStyle/>
          <a:p>
            <a:r>
              <a:rPr lang="en-US" dirty="0"/>
              <a:t>The case for global regulatory convergence</a:t>
            </a:r>
          </a:p>
          <a:p>
            <a:r>
              <a:rPr lang="en-US" dirty="0"/>
              <a:t>Need for global education and harmonization</a:t>
            </a:r>
          </a:p>
          <a:p>
            <a:r>
              <a:rPr lang="en-US" dirty="0"/>
              <a:t>Overcoming barriers to delivering therapies</a:t>
            </a:r>
          </a:p>
          <a:p>
            <a:r>
              <a:rPr lang="en-US" dirty="0"/>
              <a:t>Practical next steps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26816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872" y="394855"/>
            <a:ext cx="8509103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Bottom Line Up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48" y="1217958"/>
            <a:ext cx="8674152" cy="3715992"/>
          </a:xfrm>
        </p:spPr>
        <p:txBody>
          <a:bodyPr>
            <a:normAutofit/>
          </a:bodyPr>
          <a:lstStyle/>
          <a:p>
            <a:r>
              <a:rPr lang="en-US" dirty="0"/>
              <a:t>Delivering safe and effective cell and gene therapies to those in need should be a global priority to reduce suffering from serious diseases</a:t>
            </a:r>
          </a:p>
          <a:p>
            <a:r>
              <a:rPr lang="en-US" dirty="0"/>
              <a:t>Global regulatory convergence in high-income countries could help facilitate commercial availability and pave the way for the use of gene therapies in low- and middle-income countries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61227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85750"/>
            <a:ext cx="8509103" cy="1176525"/>
          </a:xfrm>
        </p:spPr>
        <p:txBody>
          <a:bodyPr>
            <a:noAutofit/>
          </a:bodyPr>
          <a:lstStyle/>
          <a:p>
            <a:r>
              <a:rPr lang="en-US" sz="4000" dirty="0"/>
              <a:t>Importance of Cell and Gene </a:t>
            </a:r>
            <a:br>
              <a:rPr lang="en-US" sz="4000" dirty="0"/>
            </a:br>
            <a:r>
              <a:rPr lang="en-US" sz="4000" dirty="0"/>
              <a:t>Therapy for Rare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667749" cy="3350418"/>
          </a:xfrm>
        </p:spPr>
        <p:txBody>
          <a:bodyPr>
            <a:normAutofit/>
          </a:bodyPr>
          <a:lstStyle/>
          <a:p>
            <a:r>
              <a:rPr lang="en-US" altLang="en-US" dirty="0"/>
              <a:t>Thousands of disorders affecting from a few to thousands of individuals per year could possibly be addressed by cell or gene therapy</a:t>
            </a:r>
          </a:p>
          <a:p>
            <a:r>
              <a:rPr lang="en-US" altLang="en-US" dirty="0"/>
              <a:t>Evolution of gene therapy toward increased use of genome editing may transform the treatment of many disease in the coming years</a:t>
            </a:r>
          </a:p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328682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413095"/>
            <a:ext cx="8509103" cy="694515"/>
          </a:xfrm>
        </p:spPr>
        <p:txBody>
          <a:bodyPr>
            <a:normAutofit fontScale="90000"/>
          </a:bodyPr>
          <a:lstStyle/>
          <a:p>
            <a:r>
              <a:rPr lang="en-US" dirty="0"/>
              <a:t>U.S. Approved Gene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47750"/>
            <a:ext cx="2895600" cy="374094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Kymriah (2017)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Yescarta</a:t>
            </a:r>
            <a:r>
              <a:rPr lang="en-US" sz="2400" dirty="0">
                <a:solidFill>
                  <a:srgbClr val="0000FF"/>
                </a:solidFill>
              </a:rPr>
              <a:t> (2017)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Luxturna</a:t>
            </a:r>
            <a:r>
              <a:rPr lang="en-US" sz="2400" dirty="0">
                <a:solidFill>
                  <a:srgbClr val="7030A0"/>
                </a:solidFill>
              </a:rPr>
              <a:t> (2017)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Zolgensma</a:t>
            </a:r>
            <a:r>
              <a:rPr lang="en-US" sz="2400" dirty="0">
                <a:solidFill>
                  <a:srgbClr val="7030A0"/>
                </a:solidFill>
              </a:rPr>
              <a:t> (2019)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Tecartus</a:t>
            </a:r>
            <a:r>
              <a:rPr lang="en-US" sz="2400" dirty="0">
                <a:solidFill>
                  <a:srgbClr val="0000FF"/>
                </a:solidFill>
              </a:rPr>
              <a:t> (2020)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Breyanzi</a:t>
            </a:r>
            <a:r>
              <a:rPr lang="en-US" sz="2400" dirty="0">
                <a:solidFill>
                  <a:srgbClr val="0000FF"/>
                </a:solidFill>
              </a:rPr>
              <a:t> (2021)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Abecma</a:t>
            </a:r>
            <a:r>
              <a:rPr lang="en-US" sz="2400" dirty="0">
                <a:solidFill>
                  <a:srgbClr val="0000FF"/>
                </a:solidFill>
              </a:rPr>
              <a:t> (2021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Carvykti</a:t>
            </a:r>
            <a:r>
              <a:rPr lang="en-US" sz="2400" dirty="0">
                <a:solidFill>
                  <a:srgbClr val="0000FF"/>
                </a:solidFill>
              </a:rPr>
              <a:t> (2022)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Zynteglo (2022)</a:t>
            </a:r>
          </a:p>
          <a:p>
            <a:r>
              <a:rPr lang="en-US" sz="2400" dirty="0" err="1">
                <a:solidFill>
                  <a:srgbClr val="00B050"/>
                </a:solidFill>
              </a:rPr>
              <a:t>Skysona</a:t>
            </a:r>
            <a:r>
              <a:rPr lang="en-US" sz="2400" dirty="0">
                <a:solidFill>
                  <a:srgbClr val="00B050"/>
                </a:solidFill>
              </a:rPr>
              <a:t> (2022)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Hemgenix</a:t>
            </a:r>
            <a:r>
              <a:rPr lang="en-US" sz="2400" dirty="0">
                <a:solidFill>
                  <a:srgbClr val="7030A0"/>
                </a:solidFill>
              </a:rPr>
              <a:t> (2022)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00FF"/>
              </a:solidFill>
            </a:endParaRPr>
          </a:p>
          <a:p>
            <a:endParaRPr lang="en-US" sz="2800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3E85E9-80A9-4929-BB39-827A0ACE0EDB}"/>
              </a:ext>
            </a:extLst>
          </p:cNvPr>
          <p:cNvSpPr txBox="1">
            <a:spLocks/>
          </p:cNvSpPr>
          <p:nvPr/>
        </p:nvSpPr>
        <p:spPr>
          <a:xfrm>
            <a:off x="4599798" y="1016950"/>
            <a:ext cx="3733800" cy="384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7030A0"/>
                </a:solidFill>
              </a:rPr>
              <a:t>Adstiladrin</a:t>
            </a:r>
            <a:r>
              <a:rPr lang="en-US" sz="2400" dirty="0">
                <a:solidFill>
                  <a:srgbClr val="7030A0"/>
                </a:solidFill>
              </a:rPr>
              <a:t> (2022)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Vyjuvek</a:t>
            </a:r>
            <a:r>
              <a:rPr lang="en-US" sz="2400" dirty="0">
                <a:solidFill>
                  <a:srgbClr val="7030A0"/>
                </a:solidFill>
              </a:rPr>
              <a:t> (2023)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Elevidys</a:t>
            </a:r>
            <a:r>
              <a:rPr lang="en-US" sz="2400" dirty="0">
                <a:solidFill>
                  <a:srgbClr val="7030A0"/>
                </a:solidFill>
              </a:rPr>
              <a:t> (2023)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Roctavian</a:t>
            </a:r>
            <a:r>
              <a:rPr lang="en-US" sz="2400" dirty="0">
                <a:solidFill>
                  <a:srgbClr val="7030A0"/>
                </a:solidFill>
              </a:rPr>
              <a:t> (2023)</a:t>
            </a:r>
          </a:p>
          <a:p>
            <a:r>
              <a:rPr lang="en-US" sz="2400" dirty="0" err="1">
                <a:solidFill>
                  <a:srgbClr val="00B050"/>
                </a:solidFill>
              </a:rPr>
              <a:t>Lyfgenia</a:t>
            </a:r>
            <a:r>
              <a:rPr lang="en-US" sz="2400" dirty="0">
                <a:solidFill>
                  <a:srgbClr val="00B050"/>
                </a:solidFill>
              </a:rPr>
              <a:t> (2023)</a:t>
            </a:r>
            <a:endParaRPr lang="en-US" sz="2400" dirty="0">
              <a:solidFill>
                <a:srgbClr val="7030A0"/>
              </a:solidFill>
            </a:endParaRPr>
          </a:p>
          <a:p>
            <a:r>
              <a:rPr lang="en-US" sz="2400" dirty="0" err="1">
                <a:solidFill>
                  <a:srgbClr val="00B050"/>
                </a:solidFill>
              </a:rPr>
              <a:t>Casgevy</a:t>
            </a:r>
            <a:r>
              <a:rPr lang="en-US" sz="2400" dirty="0">
                <a:solidFill>
                  <a:srgbClr val="00B050"/>
                </a:solidFill>
              </a:rPr>
              <a:t> (2023, 2024)</a:t>
            </a:r>
          </a:p>
          <a:p>
            <a:r>
              <a:rPr lang="en-US" sz="2400" dirty="0" err="1">
                <a:solidFill>
                  <a:srgbClr val="00B050"/>
                </a:solidFill>
              </a:rPr>
              <a:t>Lenmeldy</a:t>
            </a:r>
            <a:r>
              <a:rPr lang="en-US" sz="2400" dirty="0">
                <a:solidFill>
                  <a:srgbClr val="00B050"/>
                </a:solidFill>
              </a:rPr>
              <a:t> (2024)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Beqvez</a:t>
            </a:r>
            <a:r>
              <a:rPr lang="en-US" sz="2400" dirty="0">
                <a:solidFill>
                  <a:srgbClr val="7030A0"/>
                </a:solidFill>
              </a:rPr>
              <a:t> (2024)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Tecelra</a:t>
            </a:r>
            <a:r>
              <a:rPr lang="en-US" sz="2400" dirty="0">
                <a:solidFill>
                  <a:srgbClr val="0000FF"/>
                </a:solidFill>
              </a:rPr>
              <a:t> (2024)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Aucatzyl</a:t>
            </a:r>
            <a:r>
              <a:rPr lang="en-US" sz="2400" dirty="0">
                <a:solidFill>
                  <a:srgbClr val="0000FF"/>
                </a:solidFill>
              </a:rPr>
              <a:t> (2024)</a:t>
            </a:r>
          </a:p>
          <a:p>
            <a:r>
              <a:rPr lang="en-US" sz="2400" dirty="0" err="1">
                <a:solidFill>
                  <a:srgbClr val="7030A0"/>
                </a:solidFill>
              </a:rPr>
              <a:t>Upstaza</a:t>
            </a:r>
            <a:r>
              <a:rPr lang="en-US" sz="2400" dirty="0">
                <a:solidFill>
                  <a:srgbClr val="7030A0"/>
                </a:solidFill>
              </a:rPr>
              <a:t> (2024)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409093-1512-FAB2-C237-F766D0A072E5}"/>
              </a:ext>
            </a:extLst>
          </p:cNvPr>
          <p:cNvSpPr/>
          <p:nvPr/>
        </p:nvSpPr>
        <p:spPr>
          <a:xfrm>
            <a:off x="2805042" y="4777047"/>
            <a:ext cx="152400" cy="1524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D1C61D-2E70-2E4D-07D2-40D9268BEE5A}"/>
              </a:ext>
            </a:extLst>
          </p:cNvPr>
          <p:cNvSpPr/>
          <p:nvPr/>
        </p:nvSpPr>
        <p:spPr>
          <a:xfrm>
            <a:off x="3948042" y="4777047"/>
            <a:ext cx="152400" cy="1524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152B7A-C011-7532-53D5-804733478843}"/>
              </a:ext>
            </a:extLst>
          </p:cNvPr>
          <p:cNvSpPr/>
          <p:nvPr/>
        </p:nvSpPr>
        <p:spPr>
          <a:xfrm>
            <a:off x="4862442" y="4777047"/>
            <a:ext cx="152400" cy="152400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4FA607-A6D5-2266-64C6-D18BE3E853D0}"/>
              </a:ext>
            </a:extLst>
          </p:cNvPr>
          <p:cNvSpPr txBox="1"/>
          <p:nvPr/>
        </p:nvSpPr>
        <p:spPr>
          <a:xfrm>
            <a:off x="2957442" y="4705014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Stem cell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C17ADF-3B40-F914-D7CA-EB50A015E735}"/>
              </a:ext>
            </a:extLst>
          </p:cNvPr>
          <p:cNvSpPr txBox="1"/>
          <p:nvPr/>
        </p:nvSpPr>
        <p:spPr>
          <a:xfrm>
            <a:off x="4100442" y="4700847"/>
            <a:ext cx="609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 cell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9BB6E9-B558-E628-6AFB-86D37017B287}"/>
              </a:ext>
            </a:extLst>
          </p:cNvPr>
          <p:cNvSpPr txBox="1"/>
          <p:nvPr/>
        </p:nvSpPr>
        <p:spPr>
          <a:xfrm>
            <a:off x="5014842" y="4702930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Directly administered</a:t>
            </a:r>
          </a:p>
        </p:txBody>
      </p:sp>
    </p:spTree>
    <p:extLst>
      <p:ext uri="{BB962C8B-B14F-4D97-AF65-F5344CB8AC3E}">
        <p14:creationId xmlns:p14="http://schemas.microsoft.com/office/powerpoint/2010/main" val="131579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85750"/>
            <a:ext cx="8509103" cy="1176525"/>
          </a:xfrm>
        </p:spPr>
        <p:txBody>
          <a:bodyPr>
            <a:noAutofit/>
          </a:bodyPr>
          <a:lstStyle/>
          <a:p>
            <a:r>
              <a:rPr lang="en-US" sz="4000" dirty="0"/>
              <a:t>Global Regulatory Convergence:</a:t>
            </a:r>
            <a:br>
              <a:rPr lang="en-US" sz="4000" dirty="0"/>
            </a:br>
            <a:r>
              <a:rPr lang="en-US" sz="4000" dirty="0"/>
              <a:t>High Income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743949" cy="3350418"/>
          </a:xfrm>
        </p:spPr>
        <p:txBody>
          <a:bodyPr>
            <a:normAutofit/>
          </a:bodyPr>
          <a:lstStyle/>
          <a:p>
            <a:r>
              <a:rPr lang="en-US" altLang="en-US" dirty="0"/>
              <a:t>Robust commercial viability requires at least about 100 gene therapy treatments per year</a:t>
            </a:r>
          </a:p>
          <a:p>
            <a:r>
              <a:rPr lang="en-US" altLang="en-US" dirty="0"/>
              <a:t>Any one country may not have enough patients to make many products commercially viable</a:t>
            </a:r>
          </a:p>
          <a:p>
            <a:r>
              <a:rPr lang="en-US" altLang="en-US" dirty="0"/>
              <a:t>However, marketing across high income countries could result in commercial viability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63753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85750"/>
            <a:ext cx="8509103" cy="1176525"/>
          </a:xfrm>
        </p:spPr>
        <p:txBody>
          <a:bodyPr>
            <a:noAutofit/>
          </a:bodyPr>
          <a:lstStyle/>
          <a:p>
            <a:r>
              <a:rPr lang="en-US" sz="4000" dirty="0"/>
              <a:t>Global Regulatory Convergence:</a:t>
            </a:r>
            <a:br>
              <a:rPr lang="en-US" sz="4000" dirty="0"/>
            </a:br>
            <a:r>
              <a:rPr lang="en-US" sz="4000" dirty="0"/>
              <a:t>Low- and Middle-Income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667749" cy="3214532"/>
          </a:xfrm>
        </p:spPr>
        <p:txBody>
          <a:bodyPr>
            <a:normAutofit/>
          </a:bodyPr>
          <a:lstStyle/>
          <a:p>
            <a:r>
              <a:rPr lang="en-US" altLang="en-US" dirty="0"/>
              <a:t>Those in low-and middle-income countries stand to benefit the most from gene therapy because of lack of adequate access to supportive care</a:t>
            </a:r>
          </a:p>
          <a:p>
            <a:r>
              <a:rPr lang="en-US" altLang="en-US" dirty="0"/>
              <a:t>Relying on a provided regulatory framework and on harmonized regulatory decisions equivalent to “pre-qualification” could help facilitate access</a:t>
            </a:r>
          </a:p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164962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85750"/>
            <a:ext cx="8509103" cy="1176525"/>
          </a:xfrm>
        </p:spPr>
        <p:txBody>
          <a:bodyPr>
            <a:noAutofit/>
          </a:bodyPr>
          <a:lstStyle/>
          <a:p>
            <a:r>
              <a:rPr lang="en-US" sz="4000" dirty="0"/>
              <a:t>Regulatory Needs:</a:t>
            </a:r>
            <a:br>
              <a:rPr lang="en-US" sz="4000" dirty="0"/>
            </a:br>
            <a:r>
              <a:rPr lang="en-US" sz="4000" dirty="0"/>
              <a:t>Low- and Middle-Income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743949" cy="3214532"/>
          </a:xfrm>
        </p:spPr>
        <p:txBody>
          <a:bodyPr>
            <a:normAutofit/>
          </a:bodyPr>
          <a:lstStyle/>
          <a:p>
            <a:r>
              <a:rPr lang="en-US" altLang="en-US" dirty="0"/>
              <a:t>Many countries have little or no experience with the regulation of cell or gene therapies</a:t>
            </a:r>
          </a:p>
          <a:p>
            <a:r>
              <a:rPr lang="en-US" altLang="en-US" dirty="0"/>
              <a:t>The availability of a globally-developed general regulatory framework could ultimately expedite patient access, since developing regulations out of nothing could be quite challenging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26206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85750"/>
            <a:ext cx="8509103" cy="1176525"/>
          </a:xfrm>
        </p:spPr>
        <p:txBody>
          <a:bodyPr>
            <a:noAutofit/>
          </a:bodyPr>
          <a:lstStyle/>
          <a:p>
            <a:r>
              <a:rPr lang="en-US" sz="4000" dirty="0"/>
              <a:t>Manufacturing Needs:</a:t>
            </a:r>
            <a:br>
              <a:rPr lang="en-US" sz="4000" dirty="0"/>
            </a:br>
            <a:r>
              <a:rPr lang="en-US" sz="4000" dirty="0"/>
              <a:t>Low- and Middle-Income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667749" cy="3214532"/>
          </a:xfrm>
        </p:spPr>
        <p:txBody>
          <a:bodyPr>
            <a:normAutofit/>
          </a:bodyPr>
          <a:lstStyle/>
          <a:p>
            <a:r>
              <a:rPr lang="en-US" altLang="en-US" dirty="0"/>
              <a:t>Production of viral vectors in current generation of cell lines is relatively inefficient and costly</a:t>
            </a:r>
          </a:p>
          <a:p>
            <a:r>
              <a:rPr lang="en-US" altLang="en-US" dirty="0"/>
              <a:t>Purification procedures for gene therapies are complex and are not standardized</a:t>
            </a:r>
          </a:p>
          <a:p>
            <a:r>
              <a:rPr lang="en-US" altLang="en-US" dirty="0"/>
              <a:t>Concerted effort required to reduce cost of production and easy of therapeutic delivery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3192325666"/>
      </p:ext>
    </p:extLst>
  </p:cSld>
  <p:clrMapOvr>
    <a:masterClrMapping/>
  </p:clrMapOvr>
</p:sld>
</file>

<file path=ppt/theme/theme1.xml><?xml version="1.0" encoding="utf-8"?>
<a:theme xmlns:a="http://schemas.openxmlformats.org/drawingml/2006/main" name="ppt1DB1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6AF7C6DDDA8A4FAC9C12D744BD9A49" ma:contentTypeVersion="15" ma:contentTypeDescription="Create a new document." ma:contentTypeScope="" ma:versionID="0c3b8b9268f3bbe46e7df436748fb7aa">
  <xsd:schema xmlns:xsd="http://www.w3.org/2001/XMLSchema" xmlns:xs="http://www.w3.org/2001/XMLSchema" xmlns:p="http://schemas.microsoft.com/office/2006/metadata/properties" xmlns:ns2="0c76a06a-cd16-427e-91a1-cd5451a0a4bd" xmlns:ns3="08e3d5ac-ca22-4e28-9f1e-d2fd086a49d3" targetNamespace="http://schemas.microsoft.com/office/2006/metadata/properties" ma:root="true" ma:fieldsID="e83fe8c07e5ccd3532482a5a894fe3e4" ns2:_="" ns3:_="">
    <xsd:import namespace="0c76a06a-cd16-427e-91a1-cd5451a0a4bd"/>
    <xsd:import namespace="08e3d5ac-ca22-4e28-9f1e-d2fd086a49d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6a06a-cd16-427e-91a1-cd5451a0a4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55b8631-821b-43fa-8e02-b25f38415ba2}" ma:internalName="TaxCatchAll" ma:showField="CatchAllData" ma:web="0c76a06a-cd16-427e-91a1-cd5451a0a4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3d5ac-ca22-4e28-9f1e-d2fd086a49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3c0b10b-f899-45ff-8635-b8f7b60ab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e3d5ac-ca22-4e28-9f1e-d2fd086a49d3">
      <Terms xmlns="http://schemas.microsoft.com/office/infopath/2007/PartnerControls"/>
    </lcf76f155ced4ddcb4097134ff3c332f>
    <TaxCatchAll xmlns="0c76a06a-cd16-427e-91a1-cd5451a0a4bd" xsi:nil="true"/>
  </documentManagement>
</p:properties>
</file>

<file path=customXml/itemProps1.xml><?xml version="1.0" encoding="utf-8"?>
<ds:datastoreItem xmlns:ds="http://schemas.openxmlformats.org/officeDocument/2006/customXml" ds:itemID="{AF94CD30-7AF8-454B-A94C-AD1E1B5AB538}"/>
</file>

<file path=customXml/itemProps2.xml><?xml version="1.0" encoding="utf-8"?>
<ds:datastoreItem xmlns:ds="http://schemas.openxmlformats.org/officeDocument/2006/customXml" ds:itemID="{0D1433F2-8F61-45F8-8D06-46F6A8C21B7A}"/>
</file>

<file path=customXml/itemProps3.xml><?xml version="1.0" encoding="utf-8"?>
<ds:datastoreItem xmlns:ds="http://schemas.openxmlformats.org/officeDocument/2006/customXml" ds:itemID="{F15C4CA1-DE7A-4EB4-886F-DA436767D1BC}"/>
</file>

<file path=docMetadata/LabelInfo.xml><?xml version="1.0" encoding="utf-8"?>
<clbl:labelList xmlns:clbl="http://schemas.microsoft.com/office/2020/mipLabelMetadata">
  <clbl:label id="{7d2fdb41-339c-4257-87f2-a665730b31fc}" enabled="0" method="" siteId="{7d2fdb41-339c-4257-87f2-a665730b31f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8111</TotalTime>
  <Words>774</Words>
  <Application>Microsoft Office PowerPoint</Application>
  <PresentationFormat>On-screen Show (16:9)</PresentationFormat>
  <Paragraphs>107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</vt:lpstr>
      <vt:lpstr>ppt1DB1.tmp</vt:lpstr>
      <vt:lpstr>PowerPoint Presentation</vt:lpstr>
      <vt:lpstr>Outline</vt:lpstr>
      <vt:lpstr>Bottom Line Up Front</vt:lpstr>
      <vt:lpstr>Importance of Cell and Gene  Therapy for Rare Disorders</vt:lpstr>
      <vt:lpstr>U.S. Approved Gene Therapies</vt:lpstr>
      <vt:lpstr>Global Regulatory Convergence: High Income Countries</vt:lpstr>
      <vt:lpstr>Global Regulatory Convergence: Low- and Middle-Income Countries</vt:lpstr>
      <vt:lpstr>Regulatory Needs: Low- and Middle-Income Countries</vt:lpstr>
      <vt:lpstr>Manufacturing Needs: Low- and Middle-Income Countries</vt:lpstr>
      <vt:lpstr>Practical Next Steps</vt:lpstr>
      <vt:lpstr>Collaboration on Gene Therapies Global (CoGenT Global) Pilot</vt:lpstr>
      <vt:lpstr>Collaboration on Gene Therapies Global (CoGenT Global) Pilot</vt:lpstr>
      <vt:lpstr>WHO Workshop, Muscat, Oman 2024</vt:lpstr>
      <vt:lpstr>Summary</vt:lpstr>
      <vt:lpstr>PowerPoint Presentation</vt:lpstr>
    </vt:vector>
  </TitlesOfParts>
  <Company>US FDA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NCTR</dc:creator>
  <cp:lastModifiedBy>Marks, Peter</cp:lastModifiedBy>
  <cp:revision>533</cp:revision>
  <cp:lastPrinted>2019-09-10T17:00:40Z</cp:lastPrinted>
  <dcterms:created xsi:type="dcterms:W3CDTF">2012-09-06T19:53:40Z</dcterms:created>
  <dcterms:modified xsi:type="dcterms:W3CDTF">2024-11-14T14:39:43Z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0x010100606AF7C6DDDA8A4FAC9C12D744BD9A49</vt:lpwstr>
  </property>
</Properties>
</file>