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11.xml" ContentType="application/vnd.openxmlformats-officedocument.theme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3.xml" ContentType="application/vnd.openxmlformats-officedocument.theme+xml"/>
  <Override PartName="/ppt/theme/theme14.xml" ContentType="application/vnd.openxmlformats-officedocument.theme+xml"/>
  <Override PartName="/ppt/theme/theme1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  <p:sldMasterId id="2147483792" r:id="rId13"/>
    <p:sldMasterId id="2147483804" r:id="rId14"/>
  </p:sldMasterIdLst>
  <p:notesMasterIdLst>
    <p:notesMasterId r:id="rId26"/>
  </p:notesMasterIdLst>
  <p:handoutMasterIdLst>
    <p:handoutMasterId r:id="rId27"/>
  </p:handout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customXml" Target="../customXml/item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C79EE2-A765-11F0-A499-4EB316444A5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835FC3-1C39-8F67-9C76-079C55CF432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9747F-EBE8-89AE-CD30-1E2C9DFF38EF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CC19B-02D5-BF0C-6E1E-315D5667D8D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702F3A3-563D-4306-B608-8D71D221B76C}" type="slidenum">
              <a:t>‹#›</a:t>
            </a:fld>
            <a:endParaRPr lang="it-IT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61027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7B987E-29CE-4CB0-BF0C-2A1D68547E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55AD97-5AE1-867A-F06D-EECAC9F0426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7473B34-DC5A-AF5C-51EF-0F3BFE22F45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Liberation Serif" pitchFamily="18"/>
                <a:ea typeface="DejaVu Sans" pitchFamily="2"/>
                <a:cs typeface="Noto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FDDAD-7382-82DF-E7CD-DA59965DD22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Liberation Serif" pitchFamily="18"/>
                <a:ea typeface="DejaVu Sans" pitchFamily="2"/>
                <a:cs typeface="Noto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2CB3F-8309-EE02-527E-B18BB701BE7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Liberation Serif" pitchFamily="18"/>
                <a:ea typeface="DejaVu Sans" pitchFamily="2"/>
                <a:cs typeface="Noto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14CA4-CEFA-F6CD-632E-95C5D8401C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Liberation Serif" pitchFamily="18"/>
                <a:ea typeface="DejaVu Sans" pitchFamily="2"/>
                <a:cs typeface="Noto Sans" pitchFamily="2"/>
              </a:defRPr>
            </a:lvl1pPr>
          </a:lstStyle>
          <a:p>
            <a:pPr lvl="0"/>
            <a:fld id="{94476FA3-EA47-4202-9473-879A87FEA24B}" type="slidenum"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95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it-IT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1C592-06C8-3774-F470-F694454C85E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F01583-C649-4C1E-8A99-3B995525D2DD}" type="slidenum">
              <a:t>1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882D87-C891-A917-5322-4E7CBEC2E16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61A602-838D-55E5-3522-574EF3706D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70344-FF47-4687-9854-6A23E7B279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C3A30D4-683D-43B3-9CB9-F1DFAE7D9C2D}" type="slidenum">
              <a:t>10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44BBC8-3EA3-647E-BB90-17AD7654CF4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F0D7F3-3A61-7A1C-095E-9AEC7BA4A2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2387-C86F-DFBD-96DC-47CC5D1CDE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68894D-69FF-4F23-9CD3-9020190E9146}" type="slidenum">
              <a:t>11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62B506-02B8-DA01-2F5A-0A1B9FDA53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08BD3C-4577-95A8-72BF-21E26FFF1A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75304-C6CE-195D-266A-541CE762C7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46049CF-CE32-4350-B168-ABDD0FB564F9}" type="slidenum">
              <a:t>2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C5E7F1-BBE3-73CB-4357-A833334EBA5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3A31B2-6F4B-BD92-3694-03651FF4DD2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709C0-4068-C0F8-55D2-D3740052180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31A8E6C-2137-4922-9FC9-1DC0DAF9294D}" type="slidenum">
              <a:t>3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D27BBA-58CC-6FF6-DC39-99E78D9F9D8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5771D7-98E9-C121-397B-BDDE134071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824A7-CDAC-C4E6-41A2-3294F2E1A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CD4E9B3-D4EF-4E07-8B37-D179BC8454B0}" type="slidenum">
              <a:t>4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9A9796-29AF-A397-F998-EEAB36F536C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7C54E0-70F9-B851-3B50-61F109AF2DB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1C52E-B17A-8074-4F52-CDC01019454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802383D-D356-4B44-B28C-D68131948076}" type="slidenum">
              <a:t>5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D4C272-E9E1-6A5B-37B2-353961E5805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506BA2-DF2B-BB22-9DCD-18D8C12168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648B7-F2B7-3FED-2BBD-8E7E5E020C8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3D0641-BAB6-4830-985C-2788B15962C9}" type="slidenum">
              <a:t>6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C67746-8748-718E-5195-13ED2C318F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A8DA42-4E11-0D50-3B07-CC12F2D11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C5900-D5E6-4F06-8AB6-7454165D5C4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0E5E432-0046-4349-87DD-CA31491D8F86}" type="slidenum">
              <a:t>7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0A1F2D-0915-9D39-466A-769000B791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488F0D-A0F8-1FFA-170E-B9D834AB808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A1E40-BB2E-7A50-58E2-2E837EDB54D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EF194FF-3060-4F9B-B309-60F450BF1E33}" type="slidenum">
              <a:t>8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95CEB9-C6D9-D346-49C4-DF8D9853FB5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671FD4-7B18-0808-389F-F181C73DD06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017D4-CB2C-153D-C4E5-0339D845AE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3954045-9EC8-4C0A-9590-5D84D57FC1FE}" type="slidenum">
              <a:t>9</a:t>
            </a:fld>
            <a:endParaRPr lang="it-I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81872C-998B-1976-7BAB-64346D2CEDC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214461-77BF-6C84-7D9C-A29B2F93C5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386DC-3EE5-30BC-7D61-CE6E7D731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44DD4A-E339-6170-C467-8B5E4B85D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DED18-3558-7FCD-65B6-F16F964C9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D8C01-315F-A355-1A7D-91F3FBAB2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8AF7-B423-4C05-6CFA-C5A33F36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2BDE-118E-49CC-9975-4B39F644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1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7A07-26ED-754B-A06F-B5ED2E5C0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15F1E-4F28-E8C9-2D46-42DAFC099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23F98-5E9F-1289-7B8C-25E8EC6A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746D-6473-FD2D-6494-B2FC613A1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D256B-847F-09DF-E912-390CABC8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702B-0C9E-447B-9BB7-78C47910999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8777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A2F5F-2803-417C-FDB5-3207CCF04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D65E0-B424-3E23-34AC-3FD89C152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DFF77-E184-3E5E-D78B-968AAEEA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6D883-74DE-749A-4DD4-9CEE2293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AA0E0-5E44-7E23-1E99-7172F1AC5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56C0-7C84-4433-8AB7-458916E96F3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248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BD91-F4FF-079C-5B48-58430BAD6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81096-3E40-DE65-A04C-3C84A886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AD33-8046-8ACE-5CC0-354D4509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357D4-4659-4A88-B206-1E5FAE5B3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CE7DE-7095-A129-66C3-375DD7B2C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4880-2EF6-458A-ABAA-082639AB9D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7006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ED9C-DEE0-ADB6-E5AF-8037375E3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43BF3-82F5-62AC-AFC4-8E33F8125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9635E-4861-B9C9-5182-5F90C2B3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BF860-F3DA-1D33-95A8-0DE2B0047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21D6F-B70F-7179-FB23-F214CD800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1561-8396-4C7E-B375-D133AF8367B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5165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7F75-61C7-95D7-7AE5-DCE1610A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02B8-B2FE-FBF1-3CD8-8832F18DD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64135-66F4-9B51-1750-1784DF4A2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21430-FF8F-657E-20A9-E7804BC9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CAA3-2F51-F3BA-0E1F-5B081F3B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E0CC6-64F8-4A5D-4361-A155B0F7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6C92-D7AE-4784-BC35-FF62193EAC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936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0557E-C2F7-65A4-C178-56FFFAC2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30A1F-ED7C-B326-F6ED-5288DF5E2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88041-FE4C-3D2F-B05B-5D630FE83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AB615C-5767-6D84-C52C-D81EF9386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E8ED0-2E26-0CF8-3FA1-7396D6372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64E4A-EB9C-50DD-6506-19C4F28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83E629-C4FF-3E5A-A5E0-D0B3E489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237A11-1F06-B557-FC42-59FCE523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0724-C282-4551-B7D1-A67DD402B65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4637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CD992-8B72-C728-9877-5C31369C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FFADC-3258-21F9-9F29-88C177695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E6458-A437-AF36-2D91-9A65D9A7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F8F01-9A24-4F70-FCBE-61EFD461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61BB-B373-4E9E-8ABC-5BF981902A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349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61EB07-A801-253B-7F0C-7E346A08E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78C596-742A-5BA4-71E1-89846C0C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70BB2-A0AE-F410-0F8C-52C0CF59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C230-37FF-46A6-8186-F9EC15EF79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512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AEF06-095B-8EA3-BF70-1963E3F17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5CDD7-8C28-02A0-7A62-D3AF849D7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7C7B3-D115-6506-2351-51D3A9D34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64337-1252-09B5-FE9F-18175CE2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F5F1D-943D-293F-1F3B-60B09123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456F9-8B63-2EC5-2926-1E631873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ED9B-F622-439B-84E2-439A9853E1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755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EC2C-B14D-697D-22CD-A6387B05C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1468FB-BD88-641B-1BA3-2573E70AC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3DAC4-6D48-21B3-EE14-8DC3C2245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18AC8-3312-E113-1E26-C91B0664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B0080-8AFE-BABE-62DF-0AD1D6627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6DEE4-D958-6442-D7E1-254C744FA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1C8A-CDF9-4F9D-997B-B836F38E9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9166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815C8-F329-5560-A4F4-8AFC202D6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E4BE3-D392-A4F0-99AE-47BC6B3E1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F584E-9DD9-FBA6-84AD-A733AD2F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BFE36-F0CD-ED47-D69C-9C5224A05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0095-C017-2E73-D5C0-EDE379C7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CB4D-3EEE-42C8-A199-762612FD12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8693C1-A939-D526-960D-F19B0F842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6807B9-E114-B77E-6FA8-9D0115C6E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AE1BD-C3B6-A7B8-0850-81456706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1E3F0-BEC2-B33E-716E-07A87124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C84CA-E34E-ECCE-0509-FC94E7A8D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E42D-E8E8-40D4-BBE2-59629336BB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572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6DEB7-AD8F-25B9-730A-6C7F5F8DD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71A8-0F93-A99A-E6D4-5E24AEE34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47629-8127-3BD3-1542-2FE7CBB3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C041F-9FCE-73BB-87A5-66CA91A1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85AC3-036A-A4CA-4298-6FCC40E1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6E0C-6CC6-4AA9-8543-C2121580AC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4408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9B803-D1D0-B2A7-5417-83990D02A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04DEB-D3BE-BFA1-46EB-91868BB31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511EE-462E-CFDE-3915-38117B2B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E1279-8ED8-EFFB-80EA-D66D1940F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627FD-FD94-CFE4-60F4-7022EA9A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F6CC-318F-4888-98A1-F84FB16704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119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8BB0-388E-E3EA-D733-08E248E0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B001B-7481-52B7-B4B6-0D4E2F520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D373C-AA90-E12F-E8F5-1CB9393C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DE8F-5C77-9292-FD44-9CA09DA5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27304-B908-10F9-7047-A4837B67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60D4-DDFC-4EB5-86CF-B75D44D451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58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3EE5-AC96-E5D0-D6DB-5CF4FC7C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B8F68-FFA9-D765-BB63-32349BCEA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E09F3-2CAC-AD76-43E8-8F172522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AD1FB-BC66-AC3B-2AB6-D6742EC3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749A4-3435-630D-83F4-96A70F62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F3B0-C4CD-48A5-A72A-21D35F5D17B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503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7118-9C0F-5064-9B6B-3631C699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5F48A-61E9-9478-64DE-A24049D60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514D4-B283-2FF4-AC7B-AAFB7B2D6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DA08E-2047-3BF7-9F7C-846FC74F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38594-C837-82BE-4D78-A637A042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FFDCB-C192-7CCC-D6FA-47602D47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39E38-CD82-4700-A2E2-23DC708338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151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14FE-B33C-3486-2373-37EEB1212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E69BF-0232-4248-1D29-762411C5A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DF165-D80B-50DB-43C4-97D097CA1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3A8B6-5FB0-001C-C12D-54BCBEF00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500F76-965F-070C-3051-228B7F4B5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9E482C-F7FC-0C41-B88E-8BF8AB00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C5F595-8662-C845-2F54-7DBBFCDE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BC9916-E617-744E-FF8E-8F881E643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DB445-2807-49DA-8CA2-89D106B8F9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8176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699D2-C65E-215E-316F-58B654B55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EC569-742D-D562-3703-2272D242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06795-24CA-29EB-AF34-D7B46FE7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95CA5-7DD8-9F19-F53F-144C14DB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BEE90-04E0-4D4E-881B-CDE91F75FF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2348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7C7E65-A1E3-1E3A-F924-45115218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CD7D22-61EC-686F-BD9A-E4849922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5B693-7E80-551A-365D-D05B4347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C446F-AB01-4966-BADF-308BC6EC4F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4965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5DA4F-6E9E-5AE6-6DF7-F98293837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0F28F-F053-29DB-7E62-1F9CF66DE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0216D-87CE-587F-A46B-17A2311EA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465CB-5263-E011-FCBC-C6344CE94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5BE5E-29AC-FB60-1E59-754128DC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93A77-AF0F-21C8-2EFB-71744316B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0AE6-1EBF-4EF5-9455-E6E5370B83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7535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DA63-6BD4-5343-63A5-DE7482E2A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D8605F-A7AB-7A78-EEDC-BF68EFC4E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45EED-CC50-DC35-5259-DF6FB52D6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B6679-DC70-DA05-ED62-4CFEB72C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6D89E-059F-616B-CAC0-FC908243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72079-5B5A-6843-D62F-C0AADEF3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F14C-6DD7-4569-93F7-DD8369E0D3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63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004B-C643-14CB-55A9-F6497D7FB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B3B81-C75A-18CC-3C7E-465E588E7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882EA-A5E1-65D6-385B-88B2916B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7BC83-DA38-5EEC-9E4C-CD8D9B76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649A4-F292-4B92-4F5A-50F7828E1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E88-FCBF-4652-BC02-B1AF2ED717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2291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8C794-8FCA-6145-76F6-1B8B066A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C99A7-A8BC-12EE-81D9-35E5774E9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22276-816C-9BE3-2665-100772A1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9C79E-9B53-207C-AD75-C7F487DC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69317-0C38-E932-C062-F75CE153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194B-BE4E-49D4-874E-F749A05AF6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2719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CD5E29-6D24-3577-0CB1-699F088DAD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AC93F9-2BDD-79BD-CD37-FDD8C2F32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17738-DD77-3DA3-3893-CBD144DF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A3C4-CD93-4A17-2705-254F26BB5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AACBD-77FB-3719-5BEE-B8F6ED3A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148C-1F53-4AFF-9144-847A459E63A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8428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11275-25D7-20C9-8AAE-C75FF0655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AC2E1-8820-9436-87D2-FDDF2D49A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94305-2E48-8497-42A7-40C4C8CF0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89D8-545C-2B54-5984-5EF23EE53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AEF49-5C89-41F7-3FBC-76DFB3C7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7EEA-BFDA-490D-92A6-AEFD6A7505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0654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186D4-DF66-725F-8203-6FDC90FB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5BAED-F935-6F55-BB95-5B3015C5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B9302-EBA8-EEE7-0606-99DFDBE39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C4B88-63C4-C9A9-FE32-1CFE3C91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EE571-0F59-3659-62FD-89FC330D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B624-0E24-416F-9E46-15140C2727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7369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7490B-88A8-2CF0-F8A1-D3995FB7B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3EE5D-DF18-1A73-C43D-379352226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B22F7-4E85-C7B3-1766-58879ABA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2D7E-9BC7-A2D6-D809-6EECE5A0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5B230-05F7-8635-982E-8648AB75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54A4-CABD-4D16-8233-747E3D4957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2246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D4A20-F720-1D54-06F9-42AB15AE3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2F48B-542E-70FF-7FA8-5FA5147BD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D51A99-6E45-6CDE-B668-DEEDFB129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7C6C7-9EEA-70E4-F940-9F0A884F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B28CF-0585-B43F-04CE-E40E22B8A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2A63A-5E9B-1AFC-7393-82028C38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CD2A-5334-438C-9125-08AE2FDB2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6484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1DA98-EA8A-E4D5-3A26-43D38B47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46D57-409B-7CD0-16F2-D6C099CBF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5098D-7B5C-83AC-E991-7EAA7D30C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D273E7-610E-D73E-DBC5-10C1A7CCF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729C76-C598-08C4-A531-752962F92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06E478-C4F2-A0F9-6B93-15B9BDD90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E4DC9C-0704-752A-1B14-4FB538BA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EE07F0-2A9D-4770-8394-922800EA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F8330-7D4B-402F-AB36-D0E2658F165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3414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CEDA3-8613-340C-536D-3D150942F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21188-06AE-E6B1-081F-D93C33B3B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5479F1-D04B-5A87-7B0D-FC438577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A986D-89BC-1538-E4F7-D677198F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20889-DAC3-4BDB-B239-2EE18D66993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9366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02AA7D-1AE5-1856-1B1D-7C95DD3B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B7A21-9980-1D33-A500-7EACF21C0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C5E6D-4874-F03A-41E6-8509432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0ACB-B8B5-435E-8DD4-F7C5C50359C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5426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84EFC-1414-09AC-0EF1-7C2759652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CC28B-3397-202C-4E86-F643B351C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7A056-BA13-6F59-83EE-40CF83DDD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4D4D0-1041-17F0-3788-B154E495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F6ACB-DF70-FF9A-D7A9-8F9461C0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C5B92-71F5-E254-9B45-4569A4DB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395D-D3F4-4334-B0C8-5FDA3E9F93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9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94C6-AB91-3E85-FC6A-F0188B25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278B1-B4A3-474A-827E-19F2CAB3D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30D36-4211-455C-D101-A3C02C77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ABF52-396D-B9FF-C72C-21FD28C12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E2370-6A3A-55F2-6565-8B77895D6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0CE99-82A2-42B8-9ACC-70AB0C5BBC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3232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6236B-3631-B55D-A355-B183CA852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D093F-31CA-21BB-3568-0D09C4BC56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0E80ED-B84C-16AC-235D-4DB29AF60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7BBF2-AEE6-C8CC-AF01-E2C2185E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6BCFF-7879-528F-5CD2-7EB2D9F2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DE14A-5923-95FE-7199-BCBE1682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D420-B487-4F45-B780-E940F35810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83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F034F-EF16-0629-BA24-059554C79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235D6-959D-D291-76E1-328A33B1F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8670-0BA4-CFD6-EA1C-BDE1F08E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ECDEB-9BFE-D2AF-C778-AD1C9496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D4F38-4527-3D10-B3EC-0D3BD823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917C-EC47-46C9-AFEF-094897F6F9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7041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31373-3309-0DAF-7817-B1C129AD8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69C71-A53D-B9A0-F766-A1F9A69D8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872-4FDD-286B-04CC-FDC90E275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EFD4A-E8C6-BFC8-C21D-F3714DDD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6DA88-AFE1-6459-BA78-85F9639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E5D33-531A-489E-B867-536987F68A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464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FC946-ED5C-ACFA-3203-1B2042536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B7A04-B8C3-E53A-56C8-F3EB6F633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AC8A7-D9FB-A87F-1419-CC25F0FA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A146B-7341-2310-AE47-39994258E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6BF03-CC2E-8FDA-3F0A-4A49B03A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FB89-3A65-4A5F-80A7-5ACF645E63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0241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A1CB-AAAF-BC6E-D287-E15A0689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701A-6A32-7F11-2196-A6ABD538D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4F033-D617-7D8C-AEB5-54D4E978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F3350-915C-6709-4BB0-076D9E04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A9D70-F901-1C9D-F6A6-66010AA22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E233-FA97-4D2E-9832-459F5AE1AC9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602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B0B5F-E9EA-3F65-62D7-5ECF37C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72185-445E-C9D5-76F6-42A6ABBB3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3340B-CB28-73AB-D789-7874AE04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449E7-CBBB-B106-83FD-3AC3E2E4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A22B6-6FF1-E268-B58F-28B8A9353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3C-A5C9-4575-B579-532AFA59A8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0098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C2A3C-0540-E4F0-7486-FA095285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07522-28D4-7411-4DFD-6A7F8E3C4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BFA19-EE7C-FFA8-0DBD-672CE4970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F1631-3092-56DE-D2DA-9C4AC1128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DF07-90BF-649A-52F9-67728C5AE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861E3-36A2-BC87-3999-D663A37E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F2C0-05B0-45B2-AB5C-C94BB91215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9568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38615-0A36-BA5D-9DD2-8AFB4A2F2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6E14A-790A-7110-82CA-E16C3529C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642A-BE36-9239-309F-19D64D74D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004DA-3B89-F36C-EC15-E4288745F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F0DA9-BB8D-4C21-F921-7014579BF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5C134C-C675-13FD-76B9-D98BCD72C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2FE77D-7037-F984-4AA2-844DA368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B928C-C72B-DB12-1947-D90E3E2D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1EE8-C59F-4087-A41F-E2130D3325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07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F8D29-50DB-E0F9-FB87-E6C8A269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D897EB-150A-0F4F-3CCB-694CCF7C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27D7E-7907-A0EF-E1D0-2D46E4F3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43C2A-A2E4-4A65-EF2A-26DB5E4F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1F97-92D2-4B55-8C95-612A12D969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0486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780986-0F28-9E1C-9021-D643F8E5D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66000B-207C-A161-D17C-C1402A37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DD434-4ECA-F44D-4E94-12E1E5EA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16BC-B50B-4E29-9B09-A990FE2C2E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4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3D24-50C8-6265-2B66-80F036A07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A372A-1D81-FE22-92E0-B16B10052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F4110-8957-2DBC-8C8B-5C9C3945A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2536C-DD2E-14B1-EEA1-BC65AAAF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56563-A8E6-0033-28A2-7A83100E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35CDC-9C75-4F0E-A4B3-0895769D2A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8255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6E20-A37E-FE7B-703E-028C45008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F979F-6643-1FF7-B944-F096EAB84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C23E2-9CCA-B6A7-D019-8964D8614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B0742-94A8-02B2-A9EC-A0D1C79A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49AE9-8615-645C-5BAF-4D149F58F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BE3D5-9A99-6FE7-DE0E-32D93522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72976-D44F-433E-94DB-5B5FC0BB61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1078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6BB2F-1FB7-4E93-061D-CBD432C92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B2371-F120-4237-C5B5-5BD704AE7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A77AA-7722-D0F1-62AC-2A70C43E4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0EBE5-46BE-9856-5DC5-095C077E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B174D-AD35-5E00-1317-A49DD171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F5E06-0CA3-5B9E-A809-24F0FE17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2EB39-E4B1-4B65-8B05-5F760A12DBD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386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7941F-67B5-AB07-CD58-81A02885D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F96CB-EC44-6653-3E30-665DB6FFF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51914-52C2-6F5E-BEB2-FA58DC02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E92F1-96F4-7BC0-4E44-9428CBC13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60522-C356-5441-5E9E-D5CA2FBF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9D13F-4DDD-4430-BA9B-8D20B4565B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283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FED916-4E45-0206-5324-DF2C2B7F6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2CE9C-E96E-4F2B-F3B8-CB4892797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0AB5F-A849-1752-4437-65B15AAB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51141-FEB5-2E2A-FCFA-D44B7728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4BAF7-DDB3-418D-C107-F88C977F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266F-7AAC-4D80-BEEC-52B600D245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9019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6E62A-DE2D-75D2-C767-50EE443FF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3247E-A68E-9D24-E3A1-99D50CB9B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6B4B4-B21B-D484-6806-BA95EEEE5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BDDAC-FB35-5A6D-CF4F-B1692FA55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C0172-505D-9F6C-99C9-A5F061FAE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3298-7427-4A21-88FD-D6BDF41B4E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0534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C78BA-3B03-DA7E-0E04-5DD38B147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F9E01-4F3F-843C-C6A1-323ABCC0D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585B0-1187-5EE7-6C19-BBB232D1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C66C7-A77A-34C7-E2B1-057D8A7E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3D324-7163-B521-3EA1-8DDD12E0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A77D-F176-4CB0-BA20-4B74AE1017E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1894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5E021-3DBD-C7E9-D8AA-A4A8132FD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137C7-CABB-A599-469D-40D84D93C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312CD-884A-8E2A-DA06-209E9243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12035-96A1-B6D7-508F-BCEF4EB2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FD94F-19BC-F479-A332-E0360958F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88A-BD71-4645-9CBB-EA74DA7899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4024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3C1F8-5942-DF97-5C6D-574F7FA8A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34431-E54D-AE12-FD44-39313C4903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2EAAB2-43DA-7A07-21B9-E5CBAF29D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E4C02-F8CE-3FC7-4ADC-E7019365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B1BAC-F749-8AA9-CCF2-93EB0034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471DC-A682-F871-3C28-A9BB6914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960-079D-4020-859B-4F290F9642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9442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B49F-A21D-0971-2D91-0DE733DE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7C34D-752E-3239-510B-1B2E95D9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43FA4-F22B-E46E-D49B-E5170236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19283-AB72-0BF5-ABF7-B6BFD34BD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3918E-B02D-AE70-C9EC-5BBB14BFB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66113E-0853-0306-C863-F994AADAF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E469E9-92EC-DFD8-5DC3-C247444A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71DC86-E219-CD3D-F89E-24AB3CE1F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DC18-FA77-4506-86CE-B6E91707F2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6892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69131-761C-794C-0633-CA5D55E2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77BA5F-AB86-7DB2-7CDB-C00D50FAF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261CF-F8F1-C279-52A4-B8BC261D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D5AD6-BE37-B44A-4453-4B447BB39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52D9-2F5F-4322-85F0-391349AC2B4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60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7905-CDAF-90E1-7608-AB2C6CE7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EBAFC-8754-E145-9578-051A62923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68F51-81C7-79D0-FA15-22A0343C4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9A3B7-C5F1-C6B0-27EF-548E9CA0F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9EDBB-3C2E-C344-5297-16AEA0143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EE090-0D67-A40B-D656-BD62238E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CCE7-D486-442C-985A-8E643F1A30D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5558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DE17-4885-1498-487E-C54E980AC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68546-FE0B-9DCC-654E-D4ECCBAA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E139B-47E5-783F-55CD-1CAA6E559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85201-2CAB-43E2-8C5E-16A168DF28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8054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2743-BCD2-C1BA-1D87-3421CB67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E48CF-32BB-3FC2-38E5-262B28E84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FD0FA-EEB9-0B0A-1B96-089D4E624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DCADC-1448-18A0-1703-02ACC384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B1864-4C67-9FA4-3D68-0F146CED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0CFCF-CB09-1F9D-2465-C9BC4BB3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27-55DC-496D-A310-77C1B335E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1520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6D61F-E713-9CFB-61D0-23C07E705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407A0-DA64-5ED2-48F2-B84C19208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CD435-A9C8-20CF-0214-0DBCD8A24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0DF8D-8938-9385-59A6-0B0576DE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6430F-F04C-160E-26FD-C0A9E80C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C885E-F73A-1C27-9B56-722FFDBDE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97DC-2A38-466D-ABAA-DBFD34B5C7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4915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317C-A878-6C04-3776-C7C1CB9C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7BDEF-2039-B4BB-FEE2-6BF64141F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2F495-37C2-F348-3122-D44D77A73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ABFB8-6AB8-EA1F-86BC-10D3A9C5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1DE9C-B8BA-5C68-48E7-3F55F145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56D7-6E98-440C-B244-5379311CABD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17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E05E87-66C3-991F-DFFA-78037B688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C5E56-CD51-1F31-87C8-B0E5F1AA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24C2B-621E-28F7-BFC3-0A161501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C5EDB-616F-6DDA-97E2-ED746F4B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B056D-4A5D-20C5-A1D7-87422819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ECD6E-8817-4F32-A254-A8CCD467F9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7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1660C-27FA-FDF5-0555-BB3183E61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3D2C3-BF78-EFF0-BD6F-06210626D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7DBD4-36FE-D023-97E3-F4981DA12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EB7A5-A1A8-407B-C4CD-2265DBDDB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1A0326-0859-8DFB-C0B7-E297FAEFD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3C2B7E-1D99-7C9D-75C9-84FFBB08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4B1A4-047E-8958-7B08-03CDFB38A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5B97B-8896-B8D8-8C62-E87FF108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7F5B-7743-4C58-9E28-CCF18B1E63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34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ACFB-2A8F-B65F-C4AD-C4605D49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E4305-5183-7F62-4637-C02E4491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02B0D-E6A9-BA92-4840-4516C254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77F62-CDB0-6D17-41F5-493E595F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FD3D-EA9D-4A8D-AC3D-440A7E50A6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94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9E2E1-EE59-1969-EAB1-441E3E6E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02C58F-0620-A0A5-074D-58EB8716A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5582C-4A08-E9A6-5E4E-FECF4406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1321-1177-4F70-B279-5008F692C1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87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9350D-6355-BF3E-49B0-DA958576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E4A8A-4B43-829A-B9FD-FE18F1531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80D58-7824-7732-AE7E-EA6A762D9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B7A30-CC54-252E-C25B-3A95F1D67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AA362-5E98-050B-D2EB-F010AA447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E2094-E0B9-24D9-AF13-163B64C1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DA75-6941-42B3-8B2F-A69FD9D1444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6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3D3F-452F-2528-B897-FBC7B4A6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EFDF3-DCF4-B672-2421-F8F50A6CC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CEEF5-92D6-F4A0-9E79-8487559E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7C84C-5137-2CAD-7E6F-DE28931A0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C2B5F-8FAC-28ED-7181-F6A0C0FB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516A-92B9-4168-9F06-6EB828416A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60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A9CF-49F9-E7E2-A7E7-1F49A1F97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17AA79-A7A5-1647-6F62-3BCACACCE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9A79-C73B-67F0-E375-9CF322966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5AC73-510D-4090-B4F1-E153C4D6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BC070-CDEC-6F83-EBBC-C2465514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7F39C-9F62-F00A-7C57-0A3D5615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ABA4-A4B7-4BA2-80FF-BC7C911BD7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91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52314-76D0-039F-DF8C-5A2204057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89F1D-5E7E-FD13-246A-78CC5D9DE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29E0D-D66F-9223-D856-3DFFFDB3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A90F3-8407-75B9-28A9-BE30D1199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EC221-21E0-A4D9-245F-83EBC1A4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59F7-629D-47D8-8D44-2668BDB5AC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233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63F4F0-0F4E-FB56-FA35-9AD1870B8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92095-DCBF-62E2-661F-D5A9981B8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19046-212E-67F9-64E9-3372EAF85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6F6B7-4AAE-9947-0334-9CC3065C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C105E-2376-A216-9323-DF4FC014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6ECE-ACB0-4480-A3B8-865E87BA32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88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EAA3-37BA-195E-8841-D78A6E5FA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79080-7377-07E4-9ADC-31C5CBB4B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44B27-0F40-43F7-D650-58974525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F32D1-47FD-532A-765D-FA6EE6F1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3396D-C136-F17E-1F74-D23436AA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3799-600B-4BBB-B588-8FCC20C9E94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39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B037-2546-E907-DF20-E4C997C3C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41F2F-D2C2-1268-EDB0-4379F1FC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EA9FC-AD3D-BAA9-199E-F64BE11B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230B1-6F58-0F86-9032-8A526EA9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68AD9-FB8B-B9D4-0CCD-9E14F938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8E08-C50F-4B24-B657-7CDB6FFB28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91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13C9-599A-9F27-9C5B-CEC25BDF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49B0F-84C1-0369-8CA0-B27510381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39A1E-B4B2-D2AC-EC62-4809E4B4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9A2F4-E763-2763-A9BC-3E8B336C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C1A16-858F-3CB3-21AB-074A9662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845C-3C64-448C-A8CC-C795B6A390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13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FC2C1-DBF5-8A37-0F5B-EE132F18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4A189-27DB-E18A-8383-3899F6D5E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9E3ED-E3B5-A3BE-4E5C-11A9A1A37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9C75F-93FE-5272-28D6-D13E0D135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65D24-D657-3012-5FCB-0BC7821A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0701A-24C2-3F31-8A70-04199F3EA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F758-4234-4B6A-9CBA-D5F710020D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963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FAEF4-19E4-235F-D90A-951E3478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621A9-5E73-CC97-5CE3-AB14F0CE0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5D3B0-E67D-064B-BE66-29F0217CB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6F56C-8915-3202-0A4D-F08A1609B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C1BB00-0F3B-717D-45AC-2EC2B546D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F8DFCF-C97D-3F71-7EB5-A8F56EEB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3C838C-7A19-00A1-6152-2063AB4D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957E5-CCF8-7648-EEE5-8C33F049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3B2D-4218-4482-B076-D811DCDD09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097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B793-3C98-9539-413E-4D3530B6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D0F4A0-AE9F-B22A-EFCB-F079F858F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3159C-46C9-A2DF-E8EF-C15A066F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28528-DACD-440B-4601-70CE38B26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8F16-45A5-41EB-9710-38480ABC81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972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26465-B03A-B1ED-5791-C854A5BCE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65672-A7FF-0698-5300-FF198746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1FA77-E76C-E476-9D87-BD2FE0BA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258C1-CC12-49A4-8194-88EF4E4DDBC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6AF98-436F-C32F-4E67-6D452AE50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5E4B0-7A32-8A0B-D696-BD3548281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082CE-3D3F-3129-BCC7-86DDD286A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426CF-9812-1D94-CEE2-A50E14C91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F755C-7B73-98FD-7CF8-C266BBA0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ACF6-A04B-4A3F-B12F-9EDE93B347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10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7FD2-1FC8-6204-533B-1AC0D1A99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43350-E472-6776-4DB0-9AAE52A80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9C04D-9068-0C62-BFD5-A533C898F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8475B-C30E-C81E-2ACE-E9FB477C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36CF9-EAA9-2880-7FB6-8603680D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9E7D-C960-3B61-8FFB-E03A8D990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8989D-9D98-4263-84D8-7A4838C783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8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5420-0065-58C0-D84F-11584856B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025BF5-779F-5008-B78F-D1E55EFC7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A91D6-028E-F644-3A55-3E80BFFA0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B9011-565C-77FE-5A05-FBA512697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3F092-AA8A-5573-85BC-29B57C29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F8268-4276-67EC-2447-780C710D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4E36-5308-4C18-85F1-A75454DF888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367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DE676-BE4D-7E8E-F4DA-59ED78195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CB448-B9D4-B67F-7C4E-392BA6DF5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51E6C-1B4D-193A-EDAB-516D843C6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02787-BAB3-519E-9FDF-9D65DA3ED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99B73-98D8-6F95-FDA9-FFEA7C15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62B1-DBEA-4B43-8FAF-DC284E3DEF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1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44AB9-DD2E-0E25-A244-4C7E497142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F0356-6290-FD12-A8CD-E6CB4A45A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B6E08-1CF0-0251-CBA7-98FD0299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0F970-B484-4657-188F-8A4B3CA6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ED27D-1B9E-932F-D43F-28828615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03B2-1AEC-4CF2-8009-153E2DA616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724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C0F3-BB3B-3531-F506-1389E4463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4B60F-55B4-C5AC-91CD-86BD048CD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6564D-F45F-D2B6-1BD7-E3A0F04E7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B62A4-FBB2-8BA8-AE5E-D0B66A1DC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8ABB4-59AA-62E7-3F8A-247EFE82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37AC-B944-4954-898B-5A56D0A6A4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85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4B1B-16BE-01B0-90D7-0C71A0C4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135E-B0DB-E1AA-0499-65F25D4EC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6445C-C1DF-84FD-B9E5-6DB252D3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E1B0A-1E54-4597-7AAA-AECDEB034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C650B-BB52-25F8-F72D-DB92877A8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E264-77C1-4DC3-93F5-0396A98397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971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8A03-DCED-725C-25E6-0F3301D91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2CA21-9F1A-9821-09AA-50210E20F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F34FD-264A-B280-DDBF-5CA4F71E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FC7D3-9329-1343-B355-4B86CC0C2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3ACC9-2EA6-0C42-EE86-754438F7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4EF2-0007-486B-AC7F-9A7964D7D4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652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1039-8BA8-93B5-ADBB-1CA7EC7A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274C9-D51A-0560-450B-05481D47D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8656FB-4AC4-C411-C58A-7174FEF43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0890D-706D-3B07-0B41-2B0AC952B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E725F-E8AB-F531-225D-FF3A8FEA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BC032-BB58-4A49-ECEF-3294603B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DAD1-3F7B-4BA8-BB4C-62362CF1AF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864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F346E-B18A-658B-64C3-3A0A68950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E71C4-2B10-B1C4-D258-421005BE8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8B5FF-4D10-76CE-567D-F4883456E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3A6A9-CE25-9B4E-B51D-FDAD0A465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85235-6F23-AF91-AF22-4E472FE635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70F0DA-5A91-4383-50BC-BEB41A86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BE3988-ABF2-213A-0B52-60DD5D8B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E36B70-4D66-2B25-760F-0FF61AB4D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12D3-7A1A-41C9-901B-0D837E56D7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195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85CC-FF91-84BD-72C1-61D2BAB94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9FE87-9FAE-2BF1-1F6E-32C5A392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341A54-73B3-E08B-AA64-810D0F05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125AE-1F81-2FB6-9899-64896C75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E857-177A-49C4-A1EB-653F336DD63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8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DFF7A-D520-9A29-0C47-658B79F7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28992-D7E2-4CEA-F6B2-B0F988606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12F3A-F333-233F-148D-A1F08EDB8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1F8FE-CE4E-CCFB-B5C9-CBA633CF5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CAF65-7FF4-CA43-A45D-6E791F10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BFC18-9EAF-0318-9092-3546FC42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70EC-A4D8-4313-B6BC-2BFC6DA477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273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A2B12D-D5D1-6DA9-B996-4639C49F1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AC792D-3F76-05BD-9C32-7900FDB10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3E328-02D3-3E08-D34D-EDC73A54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50E2-60EA-40BC-A39A-5515ACC7ED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62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7CF3-07F9-7317-780F-9C3DBF8F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B2657-12BD-A527-B59C-5068CC6FE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520E5-5BB0-470D-6232-F6DE20D25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93A94-3B45-E247-397D-AA420C25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56CD8-6777-FB46-FC4D-F0CB4687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26859-A01A-D2AE-DB0B-7A81D8A8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3C75-9CF7-4877-9C88-94A922D6B0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61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CFBDA-96BD-CF1E-4C09-FFB830F8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E45663-50AA-47E2-D1E3-2E3988291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C22EF-D4DE-BA7D-16AE-EB7DB2D13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28625-2045-330A-C59A-67AD3E1E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C46DF-0876-5C68-6387-087003DF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549A1-6169-AD53-4B71-22D3360C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4A7D-3F3F-4FE7-8F80-CA750FF0F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178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04B76-6659-C6BD-B64E-23F93086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BFBCB-947B-56C0-7BBA-A7C7D2406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2A53F-7265-02DE-B64A-6DE460555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E22D2-0C01-5454-0D17-8C772186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132D2-8117-2204-CAAB-3DEB5593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75E7-9956-48B9-8A00-86E2330661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095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CAF812-27D6-D12C-031B-643BB5547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E4786-A86D-644C-A3BD-9B2299949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127B1-A992-CE58-41D5-11C1BC48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B2401-536B-356D-3D0B-A9021CE8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37CFB-27C1-A6F7-EDC0-0DDDD2F5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B8BE0-0325-4CE1-B0D3-80C1E9E56F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2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905F-0106-5B08-1424-93AC63E00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C6677-2488-6FC1-EA44-6754AEFD7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BD735-A0C8-9836-7249-7B95E8C11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F5FE0-9ECD-9FB6-8E97-6CC1C12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8411-0A43-4EFC-6CC7-97DDBC71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933F-0A35-4634-A07C-753D7FC389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629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DA6B2-C76D-F861-336B-1C04DB0B7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C87A2-5CB3-35EC-EA77-0E6972916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B2581-C4E3-27E9-9678-DBFD64578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27500-DE85-4E5E-5ED7-A71D18715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C3692-0505-CE11-6EB4-193B3A2F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03E-BD3F-416D-BA96-ACD5CCF4B5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471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1E7C-4880-16CD-C6CE-F1283A893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601AA-5592-A6D4-C947-323CC7041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7AD0F-D5B6-9E66-28F2-9D39482C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1CFC-63F0-484A-89B1-F53DC670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5BFD4-0840-25EA-5935-06EDAF9EA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78F1-A539-4DC8-B7AE-C1BB64E4EB9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31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E4DAA-A7A3-E43D-FE38-5E92C01F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E79F6-0AA7-E6E9-862B-39E4675AF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AAF08-5C65-8697-1A88-113D13AF5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2EEB5-5FD6-B7A0-09B3-C5FA418A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10990-FA9E-377C-5B9C-421E6755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C0A98-E51E-5911-0447-6B23BDCD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1E8C-6EC1-4D14-9800-C5CC5B76F5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157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8DAC-2DE4-6D23-A7CE-97445A8F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6E7FC-C385-BF0A-990C-F46C296F3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37A0C-C401-C01C-C0F9-D25D0C46A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EDE1CA-A5A8-589D-F7D2-C86A9459B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20819F-18A0-EA4D-9F4D-ACCDDEBBF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8A1E84-78B2-1127-E7D5-C2748810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7BCCE-FB65-EA93-C65E-617090C4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96263A-A142-D8AC-A6C8-A0110FBB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8524-8228-40EF-BE4F-FFE08FA7C2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6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F6CFC-D36C-862B-309E-7A19070F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D84B6-63F1-9BA9-E3EA-60C26D915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F15A9-DFC6-8604-035D-77621FDD8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901BA-BB86-C5E4-894D-C94178A5D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D2E517-71BF-62C6-D3D2-E582622E2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CD6BB-732D-3F3C-D123-D3C2DF4E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73F867-8005-E8E0-4229-C669EA04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C52A18-C691-D595-B3E8-14EFD20C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B48B-88A0-4E70-8AEF-772191B446A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313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EC1EF-863B-78E3-FC29-599580FF9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FC002-BE94-ADE4-96D5-E776CDFF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46AA26-8343-50A7-F5DE-D4FADC52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EB2BE-3004-8651-C6C3-5DAA6814D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4928-6455-4929-A263-7ED372BA68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994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3AD668-74E1-D259-4E36-8ECF73ECE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BC70BF-B690-AF60-4A66-7BE3B191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AFF75-11C6-C621-B698-389ED46F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D864-EC8E-4133-816E-ED860EA8AD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234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FF19F-656D-F6B1-0A02-DC4AC533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DE6C4-4116-FA6C-C6D2-0689E2921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67F7D-7BF5-FE4A-FADF-387986100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8AD916-CCF8-6783-67A2-993D2285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5527C-2BE4-2A63-528A-9AAF7A25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0EF67-206F-CD02-1A09-DF01E6E4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9187-4CA2-430B-841D-8A59598E57A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209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FCBC-BC13-6437-A6FF-68BAD5ADC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E455B-DD50-BE96-174F-6F6C8973B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346197-2D1A-EBCC-2CFF-CBAE0861E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25C4B-606B-C6E4-D3D1-B558CE7D3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7F710-395E-C4A7-41BC-05906D32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8795E-A352-6B12-EE82-72509F2F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5F54-412B-4BC9-8920-646297BCBC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730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9D752-284A-4FF9-2F17-E533E8395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FD96B-6391-D898-54CD-AAA13815E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B7CDF-A00B-17EF-8672-9DEB4B86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7F3F-1FEA-79D4-A452-0EF98F1F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8666E-58A6-3048-98A2-D015ACB90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7A3D-810B-46D2-9B58-278DEF9D210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165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D949CE-40F5-882B-A173-955CC8EFE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1716F-B030-B917-F71F-4EEF284D5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D96E2-D4C0-F5C2-0DB2-7EA8B0F0A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89093-61E4-C1F3-4DCE-1D478C02E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560B1-0F31-68EE-BF3A-7C1D2722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4CEE-9146-46D0-97CD-1FF67E91A7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160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1643C-B462-36FB-38C9-873F970E0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B337C-076C-E57B-64E8-85C47FE58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FC708-3441-5664-5A5B-25B0CDE1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BF029-BB50-2E39-BA1B-F684CC24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A733D-5EB7-F371-03EA-5EFAF82F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2506-1CFA-4073-A4A0-1E0C7E4745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874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EDB5C-F7BC-A5F0-FE19-C4F56FB00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A9795-368F-BF8C-54BE-13277D76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8220B-ECF8-9355-6CE8-8A27E5CE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43CE8-B373-3C3A-A561-AD5C38BD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4F0B8-8289-3210-F202-68276EB9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28EA-66FE-48CB-8F4B-4384A00447C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957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B1AD-D651-AB0B-7AA4-21876E0C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F7F6F-0258-F053-D748-FAA1CD821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9BE5-9AF3-3ECC-FB78-F1370157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BC039-E54D-ECEA-4BDF-92F64AEF5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EBAA7-17F6-33BB-334D-28EC3568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66FC-ECE2-4210-87D2-2AAA1EA330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636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BE2A6-1486-F5E6-020E-87EA07035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8EC63-B9B2-CFED-CA49-86948738A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17B3A-2EC9-8403-0292-DC0A5D7F2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4E922-FFF6-AD79-0B6A-7DBE1AD0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0590C-8D31-E05D-61DF-D9D42CEB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3D14-F94C-9BBC-76BF-ABB85C3C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EAC5-81C8-4A3E-921B-78183EE0F2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7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1A70C-18B3-DD0C-EC21-FA7FD808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FD995C-61D7-BBE7-4A05-796F0CD73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7B0469-6250-2CC9-C08A-B16AF25BD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52F6CF-BB2B-EA8F-595A-10974B60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9D73-0B55-42C2-8B9F-837BA12CFF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815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C084-510E-E649-FFCD-73CD0BDBD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34443-4A38-A2A5-F63B-5B3E5C1D2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7283F-74B3-76AB-0213-98F4B8752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3E804-B4B8-8425-FE35-532AD170C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DEB6E-F587-11B9-F66E-78BEDB757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4E940F-7331-B498-6D21-8F3ED0DB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55CC14-9C3F-FC84-37A8-FA77C55F6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F9A02-B587-825F-C069-3CA37725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0861-8152-45A5-8253-872BA2DB3A0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793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D6C2-1107-6794-E1D9-E71F0073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5B001-7512-2A9B-1835-59F1C4EF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0D87D-B763-2034-435C-1A0FA5EAA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95ACC-2717-1EED-E16B-350CF0686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0EB0-C6D9-41EA-9C21-BD244C806F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050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5A993C-74A2-E85D-0DD0-07A479071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020ECD-E9A7-4D2C-5CE7-6A2B8EFD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26EFD-0015-B9FA-F535-7E90BF80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C965-0019-4C2D-BC8B-61CCF5B951C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990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B9EA-D091-0469-D464-9F368E596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648D0-94A7-3026-DA6A-333B6DE44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DFB6C-BBEA-B408-BD6C-E484082C4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E3740-B679-AD1F-6C05-C549C4D5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4D468-9BB4-A35D-C4B2-B02A04395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92E98-B153-93AA-37DD-7DAE6E78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93246-38D4-455A-8521-932C6976E4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976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C9AA1-074F-FA4A-8EA2-633062296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29C63E-FFB1-8700-D8E9-C704A96D9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FF0A6-7C68-60D5-9986-F21124661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DB0BF-965B-D419-25CC-BDE18CEE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9BB4F-2F87-376D-4C90-4DC1EAE40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1E6B9-6F1F-4B04-7ADF-82A1FBF3D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0AFA6-65B2-462C-9429-17F5331CD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7591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01186-ABC8-23D8-0C7B-FBDC1928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5A50A-4268-91A2-354B-8EFF3A39E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607F1-E002-94BE-111D-6B2FCF5B7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1F405-49AE-CEDB-EDBF-D7114FDB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99AB0-1A60-5AB7-BE6E-AF522607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D573-CB42-4009-93A2-514475959FC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137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D78CB7-5F35-88AC-82CF-96031E79D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22A53-B037-F0A8-13F7-90668FFF4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4A0E4-E504-2CCA-4570-B4565401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31C64-F521-57EF-1A8B-4361815B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1DC36-E2A3-5436-6A0B-AAD04C49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BB2F-FAA6-4F21-B8F0-7C77CBDA46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191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B035-0C17-8C6C-8B56-464494ECA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20BEF-8DEC-4583-0DDB-659CC3BE0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60A19-A2FB-5DC3-6476-231FEA58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49416-B02B-7DC6-665D-19AF6DFF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A8848-A82C-94EB-E2B5-325E43E7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DBC4-10B2-42CD-BB72-806F350483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07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EE53C-7948-9CB4-5E49-BB710C73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D841-4780-BCBD-CBA2-857B5D007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85194-0B47-CDA7-9B3A-635EC691C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E572-C41B-F976-39AF-54226F0E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C9424-5744-9045-2316-3D9010CF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F892D-BF5E-4034-B111-6D232A7C92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598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5DD6-5BC5-5E94-9AE6-F44122982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4D6BB-4735-6601-F0E0-13AF58480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607A1-6129-1B89-C6D4-FC6C7CD1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50203-3ED7-7C3D-5969-E0D1EBDC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08AD7-6908-868F-BB18-F77D68BA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21987-1FA2-4A50-8847-3576385B5D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89BC17-A895-87C3-A9BA-2DBD5277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5FAA5-610C-21C6-4D9C-EC40A55C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33645-E704-A27F-3EF9-20667031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D8C80-15D9-4441-95F1-2C8EDA7014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73798"/>
      </p:ext>
    </p:extLst>
  </p:cSld>
  <p:clrMapOvr>
    <a:masterClrMapping/>
  </p:clrMapOvr>
  <p:hf sldNum="0"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6B1C-641D-7C9C-DC0B-F0CE00374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774C9-2EFF-0470-9439-D0165EFE43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83C43-67B3-71E8-24A0-93B3BB556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F054A-F678-3780-B694-9D3762A1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704C9-FF9D-AA9D-43F2-7A8E8E65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0FC53-6B60-1861-4F10-A97D98C6E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D727-2C54-4F5C-BC67-B498D4233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7997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3C9C7-2BFA-8011-ABE9-18BCE5DB3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930B6-74EC-BB89-A7FC-F5FCBFFB3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E612C-3FE5-554C-34EA-85DBC47D5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D588F-42FD-D9C5-364D-645B680AB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30C460-40AC-73DD-4C72-821C23074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5F468F-6724-4F9D-E04C-3B06A194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A36991-7ED9-1CA9-4C6B-BEE5C50C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17B2A-0D86-687D-5EB7-46B73709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6A5B-D577-4EFA-A945-1EB5E79ABD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524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66ED1-17C0-026D-D5BE-A2AC4EB87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7980D-7C3A-DA91-22A9-EC4A3E64A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B707B-E083-5ECB-C937-504365EF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0AB0C-84B7-EADB-B348-BAC85D30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4A79-CB5F-4EA5-BE81-43C455368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19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021804-B08D-14B1-10A8-1A6EF6820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C65297-DFFF-DB64-8969-B47865BE4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F2139-9D36-A387-B8D3-90DAEC3F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4D1C-90E5-4628-B4FD-E575AF9876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942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9351D-9F79-846F-0F40-B77625C7C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74B5-9912-A3A2-1B1F-2128D3D81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4C22C-10BF-0EA1-D217-C552B7D85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161DA-376E-8A48-A907-92B0E16D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C6DBD-FDBC-5479-EFF5-2CE2C355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1C11B-B217-1C01-0261-40E4D8B2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A7A3-F7D5-437C-9060-DC9AA31E59B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096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26739-FDA7-70E6-F806-80668DC1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1016-DAD9-190B-9409-D254A0BE2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F6D37-3B73-BEAF-4FF4-08D37D13D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DD666-AECB-5632-818C-9E5C3C0B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B057F-7BFB-59BB-9EC1-B4E673FE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AEBE7-2CF1-68B7-F27B-FCDDD4F41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9BD6-111D-4B4A-BD17-3DB3BF42B1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374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31344-AD99-29C6-5532-15C4C587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9BFFC-F2D1-EB05-C4F5-5BF6ABF7C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CA422-88E7-049E-B89E-DFD51344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882FF-0F4F-32A4-475B-54D3C4A0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06AE-DE97-3182-191D-FDC23D9AB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0554-14BB-4D90-AD94-A604F015EE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9066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E65F68-9F6B-9B49-2CE3-331EB10CE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1F85E-A2BE-3D45-03D2-0158383DA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D1A34-47AA-BBDD-762E-78BB1DAC9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21426-D978-0AF2-D6D8-DCE7CEB4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4558C-E224-D875-FA2D-9578EA4D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61BB-0FE8-491B-8BBE-2D16D6508C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023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75EA-7BA0-5A96-D888-8A4053893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94A595-1306-7169-100F-F0538878E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9D07F-F9D0-D2E8-2B5A-36742CEC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5E98D-E8DC-6BE4-39F2-BEEF95CD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6DA2F-235B-26A5-B2B3-29C2AC6D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F873-2CDA-4638-A460-98B3C3F572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588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B315-FE48-12A2-FD70-D3E32F580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4DCF2-F689-0D38-84E7-98CD93D6B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10EE4-F38D-A8B5-6839-869AEBE5F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C5E11-C3B4-6BA8-2BEE-0CD7C7C69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0FA81-F913-D2BF-992E-91EA6496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56D4-228A-4898-931B-2E6E161323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1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24ED6-219C-49BB-ED7C-6B7D0885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5FB1E-73D2-D2F2-DBD2-BEBC1CB1F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E4C7A-CF22-4B69-DDD8-E02DDF9F6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6F4FC-FF61-AF83-2C11-8FDD7ED0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78F2A-0AED-A081-79AA-E7542BA4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008E5-BEE2-F943-C12D-2326F323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9182-4B10-42AD-B431-B1B3FCADB2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061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1DF1A-B2F5-C415-AF7B-272C81CA6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F6121-C35E-28D3-6504-C5B1FAB34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44CD6-3D89-454E-295D-F6D57657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6ED06-0007-CE60-AE95-B7BB1F8D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954AC-F9B8-8CA7-C873-DF58886D1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6311-D6D9-4D6D-AB70-D537B1BCF2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182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0221-0B04-4E06-4C23-7ABD338E6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057DC-9E31-B339-97AF-801BD75BC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36FC1-B316-1FF8-1EB7-B04028A5E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AD867-27B6-F86A-E499-10CC61AF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4FA41-F209-8EC2-EC09-F5C3F1A7E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7B5BB-D46D-F221-4829-C8E82B9D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AC2EE-5139-4FB6-90C3-470D9CAA88C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0720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A330C-B947-06B2-D7F6-4E96542F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A7238-761D-3356-49E7-D9CFF6BFD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C8A6E-790C-B049-520C-855EBDF2C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83792A-692F-3420-A26A-9F8AEE5F1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7BCD37-9B7A-DEC1-996F-F8540DE70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C60D3-6536-A1D8-B21A-587F438B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094D5-8046-EBA8-9051-03C35C95C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227833-B4BA-2DD0-9BCC-04096E9D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4B4E9-34C9-4A9B-ACBF-56BCE7DF43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632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1CC9-2C8F-5815-ED52-A77BE0F7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0F4C4-F5FF-7292-C81C-4AD658F6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B8342-811C-7950-C772-8833A2A8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20DCC-AB7F-820D-1178-62DA4376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6B7A-F1D1-44A0-B5F5-6F8FF1731D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714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194A1C-5577-B08D-B4F5-ECB29DD5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1B21F-BE45-98B2-4890-7ADD44B9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1F0EA-6C41-C6FB-89EB-68315A55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128E-0939-496E-84AA-7B08CF006CF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4478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BD149-DA1A-DB4A-89CF-16CF9511F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AD0E6-1BD1-F781-01CC-CDCCAE02B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C1BDC-C1BE-3AB7-2BB7-B4D39E221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9120F-4995-FDB9-74EC-E49146CC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EBFE1-208E-69C0-582C-511B1FB3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9AC5C-9719-1B83-F07E-09F6336E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B352-A2C3-4AA3-A79C-8677EEC5321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8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D1D2-63F5-6135-A7B9-981CAFAA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2C221-AA29-CC80-8C1F-F134C0170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91C11-8D29-33AE-8803-8DB14C4FD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D77B3-14E0-739E-E023-9E3E0A9F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0D064-8E57-71DE-BFBA-98891218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888EC-4788-1D91-9DC5-92FDA341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6625-F9C0-4E5D-87E8-21D44E75A8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115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4CFF-A525-0B9F-0617-0F9B1D0D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92F43-500A-0DE1-454C-CCF39E7DC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8066E-B7A5-3D46-7206-B1DBD55E0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10B1F-3D91-6312-54B7-5C7661C9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5D69B-6465-61DB-1206-1A1A4CB5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F668-55D6-47F5-9EAB-859900E1C1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4942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C9D90-6EF5-2E12-5D47-4E4B56C97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72B71-1FB1-EFF6-E7EA-37E16B36A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FA8A7-9AFC-CF36-2688-AF61BCB3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0D813-48CD-0527-86CA-A6DD084B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089B6-8890-A725-DCA4-C3F88570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FEC9-1458-48A9-BF0A-6111A356A1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6511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F59C1-7C03-C4DB-E03B-9C2BB8F1B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B56D86-EB13-47F5-BE54-67A20162E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3FC46-9691-515D-DB65-DC7FDF91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0C7C1-6990-750D-E941-D7DA95D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E6904-C3B1-6020-756E-BE7060A5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DE90-EBF9-4467-8C78-E0C00A23DB9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3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01AD-18BD-2369-229B-17E356EA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F8E33-A611-B5C4-EF5D-0BB71EBAB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20140-DC59-F4C4-6FCC-69B74B0A1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84326-42F1-D305-9F0B-EE2FB964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ABEC4-2F3B-8C57-FEDF-27765070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872B6-9724-49C6-CB3F-686367C2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6C9B-CF19-47DD-9BF2-7BBA67DB70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273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E6535-F27E-F812-32D5-307F2A68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21F1-C779-5FEA-9253-779D4A812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CB81-1570-1D4F-E191-1E45CF70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B9145-B971-D601-5ABB-69B36FAF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91F87-C504-FC20-ED59-52E40A0B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093D-89C7-43DD-810E-E866D7221BF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8413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F65DF-6939-799C-C2A5-7412FB7D9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9230A-AD77-0769-4926-F0B24F82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7070D-7CDB-C0B7-6DD3-808DA688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D21BE-3710-D620-EA98-AEA47000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9AEF-17D5-089E-6CF4-08507477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79E7-109E-4438-8A4F-E788774227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2804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BC8E-CE70-02FC-AB33-A78B15D2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6E82C-7B23-1A2F-B06A-8F70F5791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34E4E-13B0-EF48-1066-300EE72E5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918AD-7749-2527-BCD0-FF46B6FC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E4F7B-FC35-6A59-515D-35C8F757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BD538-585C-8CF4-C719-8F169F3D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CD9A-A9AC-4AE2-99B7-D7C6B6E922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7866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C12D-EF66-5479-3F0A-61737673B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D09CE-18BE-CC8E-2AC0-F91BB983B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0C847-A7D0-A0D5-B38B-195EE72B7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238ABA-AAB4-68E9-53EC-B7D05825C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233F7-2EE5-7A80-321A-2C919B3E4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28EB65-F2E9-5FE6-2A97-EB9457C33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CF59C-E782-2C0F-4731-416A8EFB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0E180-D9F6-596B-385B-F4D333828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FC11-FCBA-43FC-A877-BAEAADC62D7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5445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A5100-E0F1-E785-54EB-1A60E8540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81A93B-6F6C-1AB8-DA08-41F81BB3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BFC52-9D54-7AF4-50F1-C0E043DE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F7DFA-7440-92E0-3399-A0A7DDDE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96F3-8604-494C-8A14-777AEA2A7D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9074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6A877-61CE-982C-E332-6ECE1672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E971B2-677D-D76E-4542-E3D74F5B6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AD739-76C8-B83B-8FA6-F229E5EC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3E3A-BF74-4DE3-B94C-1C653876E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132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46C1-783E-8508-EB13-AC97EA171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B13CA-A1AE-61BC-7CD5-E7693CA04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0BF29-A8B6-C85C-196E-F88B3A1E9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DAD7D-736C-5307-BDDE-64E88A4B1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1D387-464A-78CA-B2A3-08AC16C0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3C0EC-24A9-E607-A205-5A4093C8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5B02-1141-4439-AF9B-C816E8CE91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0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97D1-60F8-705B-2819-CCBE225F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F8CC7-597F-0DF3-B22B-6B17FDCCF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D2C9E-3C46-736C-6A02-6E33FCA4B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AB4F9-C800-8EE0-61DC-2BB30696D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55541-DA9B-8747-C9EC-C0F8A4D3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33C96-B876-E1EB-CE0F-6E65EC06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09A07-4B68-4B52-AD71-A0DD874AA43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06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CB078-76F0-74A7-4802-496D7811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6D15E-79F7-457F-3B25-9AA0A405F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A0DEB-F6FA-5972-BCC9-FC688B274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833BD-45F7-1098-5676-C513A990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D4232-0F09-EC18-D80D-6ADDC7BBB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ECDC-4A4A-4ECE-9334-E8F19077B9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6905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ACDE8-78E5-4895-6FA8-03E1F26C2D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E064A-4F0B-02E2-3856-45E98B965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050AE-7491-8427-4E41-4F1CEFAF0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690EF-8B1E-220C-8A9A-E46C6437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B48B5-FC3F-7F15-170D-0D329B396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3028-C126-4024-AF4B-B002BEA69B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7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E0321A-7A1D-8233-2912-03929E586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9CCD1-39F9-5A03-B891-499405C6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95451-E400-6A88-ACE2-B25BFC5E5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8A74E5-C144-4B0A-BD86-316BF7B99D1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97666-8BD4-5493-C330-67ED36B40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C4960-3027-F066-8B76-7426E103C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EED15D-4D89-474D-ACBB-10C52BA1399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75CCDB-6540-10CB-CF2B-78D7EB22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F119C-E5B2-A449-9629-D8BB232F4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4415F-B19C-AA11-9860-345DB0FE2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198830-67FE-4F52-9E0C-3E4184947C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81BB3-E5B0-A453-F3AC-A274BD1A8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9CC0A-7A05-322C-3867-A0E3FFEE1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54FCEA-D758-4997-B6EF-6C314B753A7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1DD120-89D9-BE49-DFE2-B5D35A25F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A8D4D-C8A2-83FF-70EB-C2CF39499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5588C-583F-A97C-E658-AACADA861D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5E2BDD-EF08-4850-B0BC-08B8ACF39D3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F4C73-F3BF-82B7-B683-B98A23FF0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93EED-E047-C39A-7235-834EFFFEC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4828A-9397-46DD-8710-4F453F7002E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3AF205-54CB-AB7F-68B1-85C2B424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B2D1C-B751-AB25-09BA-B858FC2A2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5F046-06CE-F27C-FF48-C8A65AEAF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B1C24A-75F9-4422-B342-4890269BDFB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1575-3D1D-0DD3-E281-90492F51E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CA183-5D0C-B551-BAC9-14408BF5D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8AEBE0-2DE3-4A23-A0AF-E27079E99EC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47C0FA-65EF-9E33-FEC2-7EB49BB4F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B8736-C243-AE7F-0F13-783C721C1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C3BA7-F6FB-C18C-0808-5928E1CD2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71475C-23D3-43D4-8898-632D820563E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581E3-3D3F-6FDA-DE92-0658463B2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F2801-2C7C-FB38-CA3C-98E093FDD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585E87-8F8F-4CDC-96C4-885F6E3BFAB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3972CD-A720-F797-7F3D-E69B3962D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9CB6E-3936-0C63-9F29-B4907CB4B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D43E5-5541-B7BD-61E7-00F81DF816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25A52A-2AFC-40A0-97E7-512229A58DC9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B9782-8FA9-9806-9561-F204FEC67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0188C-4D43-4E73-4ABB-8ACB5941D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4064E4-0687-4F28-9302-6273FC7FE9D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6185F-D8C0-36E8-09DE-B41F6EEF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CAA47-7BA4-2302-EB82-970B01AC6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C5749-F595-9A9F-C1B0-351B214DE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78CDCD-81C9-4DF9-AD2B-A6B41AA7710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DF1FA-5D00-B23A-0C2B-3936CCC9F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E2359-FBB4-9DA8-DF4D-38A2A95C7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DBE3A-1C14-4CFE-B599-7C02E49D497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ECED4-CE3E-D30D-BBEB-41B3B6744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7DCE6-DEFB-E50F-A44E-D2D6D258B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21457-7E2C-63B0-AC5F-02EC2F21A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5D227B-13D9-4069-9452-4775F12CC1F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EB72C-A059-6798-7310-87336536E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6C29D-7592-0147-3456-675F8FF97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0B464D-2A87-4E89-AA47-688A4BA3A2A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F936A7-3AEA-417C-0987-7473CA46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AAEE6-241A-60B5-A8A8-792C95DCE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D8181-32B9-C694-FC53-D8E7CBA7E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1AF2B4-0D1B-4465-93C8-90759149FCE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56F2B-C6DB-DC15-2FA5-7F7544545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6CD67-F6FE-174E-3ECD-EA96EA596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A5673F-9616-4438-AA8D-3C0196C68306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6E1E6-F99B-C376-4828-01A7C8FFA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A2F92-08E0-F973-54B5-E88ADDEE0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698EE-CCA8-18CB-1770-A77B8DACA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FF4839-2B82-40D6-A777-9E9C83054E1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20ABA-B1C6-A9DD-596A-C3809CB5C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032F3-F37A-87C8-E2F9-7F37C2C37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E68B1-3A98-4D70-8453-20C0F5F9EBBA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5F6AA5-760D-22B0-7B66-F86C200BB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98B9F-93EE-291F-1DC9-8681AEEB4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B7477-711C-442D-375B-433960F62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9CAAF4-0600-44E0-90A0-AAC4F934EB7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0449F-58BE-93C0-954D-8A161AF82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A0BDC-AA7B-BEC8-2CFF-2EE182A33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157848-0D5C-4432-91F0-032F9B12DAC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5ED820-D31E-FE81-F45C-54D5AE1C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78CD5-10DB-191E-EE87-9EB82C127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9A9D4-39EC-3ECF-4884-877711B17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CD0EB2-5A2F-4C2F-A64E-6820483E86B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7FF8F-2805-0639-3BC7-6F3BC39D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30413-386E-E54E-DC8C-274BE27C0D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186A73-0852-4EF6-9131-E8FD36FA82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ECA43-D51D-A2AD-146D-A9273D705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492F2-C88F-1AFE-C66E-D36417BEA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6167E-9662-A4C9-35C4-DE06CF81B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62CB68-C65A-4427-8F93-97E5219AAC2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36527-380A-1AD0-A76C-EDF4F988B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0E430-6890-58C8-24C9-5837D0E86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6AC49-F368-4F3E-AF2C-05EF2DA47A8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F462DF-4F0B-D69A-151B-7A08D6C0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DA805-DD46-8840-09ED-83602ED53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2CD97-C9A4-BD8F-AC82-8F5AF8009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AA28A-01BF-4EFE-9AFE-451263006C1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74DD3-CFF6-DD87-BD2E-5F34FEBD3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F8B83-F742-616E-91E0-B4BC53330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57DC0B-C2F4-4CEA-B669-B1E0A1F7D4E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AD20-4671-F6C3-ED1A-5523DBC8A9A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58000" y="900000"/>
            <a:ext cx="10972440" cy="114480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n-US" sz="3200" b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The Patient Perspective on Safety and Biovigilance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57747-70C4-9350-D015-002D1D285B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3060000"/>
            <a:ext cx="6840000" cy="306000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spcBef>
                <a:spcPts val="1191"/>
              </a:spcBef>
              <a:spcAft>
                <a:spcPts val="992"/>
              </a:spcAft>
              <a:buNone/>
            </a:pPr>
            <a:r>
              <a:rPr lang="en-US" sz="26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Dario Martino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None/>
            </a:pPr>
            <a:r>
              <a:rPr lang="en-US" sz="20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Representative, AIP (Primary Immunodeficiency Association, Italy)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None/>
            </a:pPr>
            <a:r>
              <a:rPr lang="en-US" sz="20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Representative, United (National Federation for Thalassemia, Sickle Cell, and Hemoglobinopathy)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None/>
            </a:pPr>
            <a:r>
              <a:rPr lang="en-US" sz="20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President, ATES (Association of </a:t>
            </a:r>
            <a:r>
              <a:rPr lang="en-US" sz="2000" dirty="0" err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Thalassemics</a:t>
            </a:r>
            <a:r>
              <a:rPr lang="en-US" sz="200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 and Hemoglobinopathy, Sardinia)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None/>
            </a:pPr>
            <a:endParaRPr lang="en-US" sz="2000" dirty="0">
              <a:solidFill>
                <a:srgbClr val="595959"/>
              </a:solidFill>
              <a:highlight>
                <a:scrgbClr r="0" g="0" b="0">
                  <a:alpha val="0"/>
                </a:scrgbClr>
              </a:highlight>
              <a:latin typeface="Apto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382110-50F6-BF43-5C04-4E6C217081A1}"/>
              </a:ext>
            </a:extLst>
          </p:cNvPr>
          <p:cNvSpPr txBox="1"/>
          <p:nvPr/>
        </p:nvSpPr>
        <p:spPr>
          <a:xfrm>
            <a:off x="1440000" y="900000"/>
            <a:ext cx="7740000" cy="52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200"/>
            </a:pPr>
            <a:r>
              <a:rPr lang="it-IT" sz="3200" b="1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Sense of Community at Today’s Event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200"/>
            </a:pPr>
            <a:endParaRPr lang="it-IT" sz="3200" b="1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200"/>
            </a:pPr>
            <a:r>
              <a:rPr lang="it-IT" sz="3200" b="1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Moving forward together, with different roles, in a global growth.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200"/>
            </a:pPr>
            <a:r>
              <a:rPr lang="it-IT" sz="3200" b="1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Developing knowledge together, sharing perspectives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200"/>
            </a:pPr>
            <a:endParaRPr lang="it-IT" sz="32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221710-E975-8F7C-7BF6-5A28BB75FC14}"/>
              </a:ext>
            </a:extLst>
          </p:cNvPr>
          <p:cNvSpPr txBox="1"/>
          <p:nvPr/>
        </p:nvSpPr>
        <p:spPr>
          <a:xfrm>
            <a:off x="387720" y="985320"/>
            <a:ext cx="11132280" cy="4908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2800" b="0" i="1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Acknowledgments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2800" b="0" i="0" u="none" strike="noStrike" kern="1200" cap="none" dirty="0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2800" b="0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I extend my heartfelt thanks to all the </a:t>
            </a:r>
            <a:r>
              <a:rPr lang="it-IT" sz="2800" b="1" i="0" u="none" strike="noStrike" kern="1200" cap="none">
                <a:ln>
                  <a:noFill/>
                </a:ln>
                <a:solidFill>
                  <a:srgbClr val="C9211E"/>
                </a:solidFill>
                <a:latin typeface="Liberation Sans" pitchFamily="18"/>
                <a:ea typeface="Noto Sans CJK SC" pitchFamily="2"/>
                <a:cs typeface="Droid Sans" pitchFamily="2"/>
              </a:rPr>
              <a:t>blood donors</a:t>
            </a:r>
            <a:r>
              <a:rPr lang="it-IT" sz="2800" b="0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 who allow me to be here speaking with you today. </a:t>
            </a:r>
            <a:r>
              <a:rPr lang="it-IT" sz="2800" b="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I thank </a:t>
            </a:r>
            <a:r>
              <a:rPr lang="it-IT" sz="2800" b="1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ICCBBA</a:t>
            </a:r>
            <a:r>
              <a:rPr lang="it-IT" sz="2800" b="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 for organizing this event, and I thank </a:t>
            </a:r>
            <a:r>
              <a:rPr lang="it-IT" sz="2800" b="1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all of you</a:t>
            </a:r>
            <a:r>
              <a:rPr lang="it-IT" sz="2800" b="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 who contribute to this system, which enables me to </a:t>
            </a:r>
            <a:r>
              <a:rPr lang="it-IT" sz="2800" b="1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enjoy a fulfilling personal and professional life</a:t>
            </a:r>
            <a:r>
              <a:rPr lang="it-IT" sz="2800" b="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. Special thanks to </a:t>
            </a:r>
            <a:r>
              <a:rPr lang="it-IT" sz="2800" b="1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AIP</a:t>
            </a:r>
            <a:r>
              <a:rPr lang="it-IT" sz="2800" b="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 and other associations for keeping together the pieces of a system that is </a:t>
            </a:r>
            <a:r>
              <a:rPr lang="it-IT" sz="2800" b="1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sometimes challenging</a:t>
            </a:r>
            <a:r>
              <a:rPr lang="it-IT" sz="2800" b="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2800" b="1" i="1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Dario Martino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 dirty="0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5CC8F4-6099-1FAB-7336-EDF017CD9AAF}"/>
              </a:ext>
            </a:extLst>
          </p:cNvPr>
          <p:cNvSpPr txBox="1"/>
          <p:nvPr/>
        </p:nvSpPr>
        <p:spPr>
          <a:xfrm>
            <a:off x="3876120" y="1240200"/>
            <a:ext cx="4583880" cy="410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  <a:tabLst/>
              <a:defRPr sz="1000"/>
            </a:pPr>
            <a:r>
              <a:rPr lang="it-IT" sz="3200" b="0" i="0" u="none" strike="noStrike" kern="1200" cap="none">
                <a:ln>
                  <a:noFill/>
                </a:ln>
                <a:latin typeface="Aptos" pitchFamily="18"/>
                <a:ea typeface="Noto Sans CJK SC" pitchFamily="2"/>
                <a:cs typeface="Droid Sans" pitchFamily="2"/>
              </a:rPr>
              <a:t>Proper Use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  <a:tabLst/>
              <a:defRPr sz="1000"/>
            </a:pPr>
            <a:r>
              <a:rPr lang="it-IT" sz="3200" b="0" i="0" u="none" strike="noStrike" kern="1200" cap="none">
                <a:ln>
                  <a:noFill/>
                </a:ln>
                <a:latin typeface="Aptos" pitchFamily="18"/>
                <a:ea typeface="Noto Sans CJK SC" pitchFamily="2"/>
                <a:cs typeface="Droid Sans" pitchFamily="2"/>
              </a:rPr>
              <a:t>Safety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  <a:tabLst/>
              <a:defRPr sz="1000"/>
            </a:pPr>
            <a:r>
              <a:rPr lang="it-IT" sz="3200" b="0" i="0" u="none" strike="noStrike" kern="1200" cap="none">
                <a:ln>
                  <a:noFill/>
                </a:ln>
                <a:latin typeface="Aptos" pitchFamily="18"/>
                <a:ea typeface="Noto Sans CJK SC" pitchFamily="2"/>
                <a:cs typeface="Droid Sans" pitchFamily="2"/>
              </a:rPr>
              <a:t>Innovation and Product Development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  <a:tabLst/>
              <a:defRPr sz="1000"/>
            </a:pPr>
            <a:r>
              <a:rPr lang="it-IT" sz="3200" b="0" i="0" u="none" strike="noStrike" kern="1200" cap="none">
                <a:ln>
                  <a:noFill/>
                </a:ln>
                <a:latin typeface="Aptos" pitchFamily="18"/>
                <a:ea typeface="Noto Sans CJK SC" pitchFamily="2"/>
                <a:cs typeface="Droid Sans" pitchFamily="2"/>
              </a:rPr>
              <a:t>Sense of Community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287CE4-8295-F22B-18B7-40A65B20EC9A}"/>
              </a:ext>
            </a:extLst>
          </p:cNvPr>
          <p:cNvSpPr txBox="1"/>
          <p:nvPr/>
        </p:nvSpPr>
        <p:spPr>
          <a:xfrm>
            <a:off x="1440000" y="1260000"/>
            <a:ext cx="8820000" cy="3562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2800" b="0" i="0" u="none" strike="noStrike" kern="1200" cap="none">
                <a:ln>
                  <a:noFill/>
                </a:ln>
                <a:latin typeface="Aptos" pitchFamily="18"/>
                <a:ea typeface="Noto Sans CJK SC" pitchFamily="2"/>
                <a:cs typeface="Droid Sans" pitchFamily="2"/>
              </a:rPr>
              <a:t>                               ZERO WASTE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2800" b="0" i="0" u="none" strike="noStrike" kern="1200" cap="none">
              <a:ln>
                <a:noFill/>
              </a:ln>
              <a:latin typeface="Aptos" pitchFamily="18"/>
              <a:ea typeface="Noto Sans CJK SC" pitchFamily="2"/>
              <a:cs typeface="Droid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2800" b="0" i="0" u="none" strike="noStrike" kern="1200" cap="none">
                <a:ln>
                  <a:noFill/>
                </a:ln>
                <a:latin typeface="Aptos" pitchFamily="18"/>
                <a:ea typeface="Noto Sans CJK SC" pitchFamily="2"/>
                <a:cs typeface="Droid Sans" pitchFamily="2"/>
              </a:rPr>
              <a:t>Collection              Processing           Final Destination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  <p:sp>
        <p:nvSpPr>
          <p:cNvPr id="3" name="Straight Connector 2">
            <a:extLst>
              <a:ext uri="{FF2B5EF4-FFF2-40B4-BE49-F238E27FC236}">
                <a16:creationId xmlns:a16="http://schemas.microsoft.com/office/drawing/2014/main" id="{F6D8F102-A476-70B3-8635-9A6465273F8B}"/>
              </a:ext>
            </a:extLst>
          </p:cNvPr>
          <p:cNvSpPr/>
          <p:nvPr/>
        </p:nvSpPr>
        <p:spPr>
          <a:xfrm>
            <a:off x="3420000" y="3060000"/>
            <a:ext cx="72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headEnd type="arrow"/>
            <a:tailEnd type="arrow"/>
          </a:ln>
        </p:spPr>
        <p:txBody>
          <a:bodyPr wrap="squar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18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22DCB41F-7D8F-A256-8ECA-78C8A9938800}"/>
              </a:ext>
            </a:extLst>
          </p:cNvPr>
          <p:cNvSpPr/>
          <p:nvPr/>
        </p:nvSpPr>
        <p:spPr>
          <a:xfrm>
            <a:off x="6489360" y="3121200"/>
            <a:ext cx="72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headEnd type="arrow"/>
            <a:tailEnd type="arrow"/>
          </a:ln>
        </p:spPr>
        <p:txBody>
          <a:bodyPr wrap="squar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18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7FBE-B728-0DA6-A497-9A1A8213444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9480" y="273600"/>
            <a:ext cx="10972440" cy="1144800"/>
          </a:xfr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595959"/>
              </a:solidFill>
              <a:highlight>
                <a:scrgbClr r="0" g="0" b="0">
                  <a:alpha val="0"/>
                </a:scrgbClr>
              </a:highlight>
              <a:latin typeface="Apto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665AA-E92C-96ED-E0E1-50637DA86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6119" y="1431720"/>
            <a:ext cx="5592240" cy="1466640"/>
          </a:xfrm>
          <a:noFill/>
          <a:ln>
            <a:noFill/>
          </a:ln>
        </p:spPr>
        <p:txBody>
          <a:bodyPr lIns="0" tIns="0" rIns="0" bIns="0"/>
          <a:lstStyle/>
          <a:p>
            <a:pPr marL="0" lvl="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 sz="3200" b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High Yields with Rigorous Standards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00381-E4CC-6F9D-B581-4EBB1A22D3B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38440" y="1431720"/>
            <a:ext cx="5592240" cy="1466640"/>
          </a:xfrm>
          <a:noFill/>
          <a:ln>
            <a:noFill/>
          </a:ln>
        </p:spPr>
        <p:txBody>
          <a:bodyPr lIns="0" tIns="0" rIns="0" bIns="0"/>
          <a:lstStyle/>
          <a:p>
            <a:pPr marL="0" lvl="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 sz="3200" b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Liberation Sans" pitchFamily="34"/>
              </a:rPr>
              <a:t>Innovation with a Focus on Patient Safety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230D5F-86F1-B357-1F51-5C69A9F48AC8}"/>
              </a:ext>
            </a:extLst>
          </p:cNvPr>
          <p:cNvSpPr txBox="1"/>
          <p:nvPr/>
        </p:nvSpPr>
        <p:spPr>
          <a:xfrm>
            <a:off x="4899240" y="2922119"/>
            <a:ext cx="2507760" cy="1070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00B3B-0ECF-3CDD-8460-95260D72B22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9480" y="273600"/>
            <a:ext cx="10972440" cy="114480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n-US" sz="2800" b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Learning from the Past: The 1992 Case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F0529-E30D-2373-6B46-0EC384499E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7760" y="2160000"/>
            <a:ext cx="5592240" cy="1466640"/>
          </a:xfrm>
          <a:noFill/>
          <a:ln>
            <a:noFill/>
          </a:ln>
        </p:spPr>
        <p:txBody>
          <a:bodyPr lIns="0" tIns="0" rIns="0" bIns="0"/>
          <a:lstStyle/>
          <a:p>
            <a:pPr marL="0" lvl="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Imports of High-Risk Blood Components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55A94-9099-6865-8F6B-7FEDD689171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38440" y="2160000"/>
            <a:ext cx="5592240" cy="1466640"/>
          </a:xfrm>
          <a:noFill/>
          <a:ln>
            <a:noFill/>
          </a:ln>
        </p:spPr>
        <p:txBody>
          <a:bodyPr lIns="0" tIns="0" rIns="0" bIns="0"/>
          <a:lstStyle/>
          <a:p>
            <a:pPr marL="0" lvl="0" inden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Insufficient Control Measures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3C25B-A6FE-C186-6F5C-F4885605B3DE}"/>
              </a:ext>
            </a:extLst>
          </p:cNvPr>
          <p:cNvSpPr txBox="1"/>
          <p:nvPr/>
        </p:nvSpPr>
        <p:spPr>
          <a:xfrm>
            <a:off x="4044959" y="2922119"/>
            <a:ext cx="4216320" cy="1070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DBB5-634A-D315-9478-BD19821ACE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60000" y="1080000"/>
            <a:ext cx="10972440" cy="114480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n-US" sz="2800" b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   Results: </a:t>
            </a:r>
            <a:br>
              <a:rPr lang="en-US" sz="2800" b="1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</a:br>
            <a:endParaRPr lang="en-US" sz="2800" b="1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Apto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FDA30-EEDB-1EA4-0920-FD0A3479569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480" y="2313360"/>
            <a:ext cx="11459520" cy="146664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lang="en-US" sz="32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Strengthened Safety Controls and Higher Standards!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A346-450B-4705-2B27-E38C7E30A27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7560" y="475200"/>
            <a:ext cx="10972440" cy="114480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n-US" sz="28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We are therefore strong supporters of the development of: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C4ACB-24FF-9B0C-556D-59DCA3959DF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00" y="1980000"/>
            <a:ext cx="9180000" cy="2880000"/>
          </a:xfrm>
          <a:noFill/>
          <a:ln>
            <a:noFill/>
          </a:ln>
        </p:spPr>
        <p:txBody>
          <a:bodyPr lIns="0" tIns="0" rIns="0" bIns="0"/>
          <a:lstStyle/>
          <a:p>
            <a:pPr lvl="0"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 sz="32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New Products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 sz="32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New Adjuvant Therapies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 sz="32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New Infusion Pathways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r>
              <a:rPr lang="en-US" sz="320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Aptos"/>
              </a:rPr>
              <a:t>New, More Functional and Efficient Packaging</a:t>
            </a:r>
          </a:p>
          <a:p>
            <a:pPr lvl="0">
              <a:spcBef>
                <a:spcPts val="1191"/>
              </a:spcBef>
              <a:spcAft>
                <a:spcPts val="992"/>
              </a:spcAft>
              <a:buSzPct val="45000"/>
              <a:buFont typeface="OpenSymbol"/>
              <a:buChar char="●"/>
            </a:pPr>
            <a:endParaRPr lang="en-US" sz="3200">
              <a:solidFill>
                <a:srgbClr val="595959"/>
              </a:solidFill>
              <a:highlight>
                <a:scrgbClr r="0" g="0" b="0">
                  <a:alpha val="0"/>
                </a:scrgbClr>
              </a:highlight>
              <a:latin typeface="Apto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E97AF2-9F9B-5BE9-1B03-CFE7A103CDE5}"/>
              </a:ext>
            </a:extLst>
          </p:cNvPr>
          <p:cNvSpPr txBox="1"/>
          <p:nvPr/>
        </p:nvSpPr>
        <p:spPr>
          <a:xfrm>
            <a:off x="2107800" y="1227959"/>
            <a:ext cx="8692200" cy="3272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3200" b="1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“exponential development”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32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3200" b="0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with the strong acceleration driven by new tools such as artificial intelligence and high computing power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3E8C12-2B0F-BAD5-605D-1B733F0243DD}"/>
              </a:ext>
            </a:extLst>
          </p:cNvPr>
          <p:cNvSpPr txBox="1"/>
          <p:nvPr/>
        </p:nvSpPr>
        <p:spPr>
          <a:xfrm>
            <a:off x="2427840" y="1260000"/>
            <a:ext cx="7292160" cy="4254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3200" b="1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Community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32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r>
              <a:rPr lang="it-IT" sz="3200" b="0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In Italy, the social commitment to voluntary blood donations and the network of associations that manage blood donations, </a:t>
            </a:r>
            <a:r>
              <a:rPr lang="it-IT" sz="3200" b="1" i="0" u="none" strike="noStrike" kern="1200" cap="none">
                <a:ln>
                  <a:noFill/>
                </a:ln>
                <a:latin typeface="Liberation Sans" pitchFamily="18"/>
                <a:ea typeface="Noto Sans CJK SC" pitchFamily="2"/>
                <a:cs typeface="Droid Sans" pitchFamily="2"/>
              </a:rPr>
              <a:t>contribute to a strong sense of community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1000"/>
            </a:pPr>
            <a:endParaRPr lang="it-IT" sz="10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Droid Sans" pitchFamily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6AF7C6DDDA8A4FAC9C12D744BD9A49" ma:contentTypeVersion="15" ma:contentTypeDescription="Create a new document." ma:contentTypeScope="" ma:versionID="0c3b8b9268f3bbe46e7df436748fb7aa">
  <xsd:schema xmlns:xsd="http://www.w3.org/2001/XMLSchema" xmlns:xs="http://www.w3.org/2001/XMLSchema" xmlns:p="http://schemas.microsoft.com/office/2006/metadata/properties" xmlns:ns2="0c76a06a-cd16-427e-91a1-cd5451a0a4bd" xmlns:ns3="08e3d5ac-ca22-4e28-9f1e-d2fd086a49d3" targetNamespace="http://schemas.microsoft.com/office/2006/metadata/properties" ma:root="true" ma:fieldsID="e83fe8c07e5ccd3532482a5a894fe3e4" ns2:_="" ns3:_="">
    <xsd:import namespace="0c76a06a-cd16-427e-91a1-cd5451a0a4bd"/>
    <xsd:import namespace="08e3d5ac-ca22-4e28-9f1e-d2fd086a49d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6a06a-cd16-427e-91a1-cd5451a0a4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55b8631-821b-43fa-8e02-b25f38415ba2}" ma:internalName="TaxCatchAll" ma:showField="CatchAllData" ma:web="0c76a06a-cd16-427e-91a1-cd5451a0a4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3d5ac-ca22-4e28-9f1e-d2fd086a49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3c0b10b-f899-45ff-8635-b8f7b60ab2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e3d5ac-ca22-4e28-9f1e-d2fd086a49d3">
      <Terms xmlns="http://schemas.microsoft.com/office/infopath/2007/PartnerControls"/>
    </lcf76f155ced4ddcb4097134ff3c332f>
    <TaxCatchAll xmlns="0c76a06a-cd16-427e-91a1-cd5451a0a4bd" xsi:nil="true"/>
  </documentManagement>
</p:properties>
</file>

<file path=customXml/itemProps1.xml><?xml version="1.0" encoding="utf-8"?>
<ds:datastoreItem xmlns:ds="http://schemas.openxmlformats.org/officeDocument/2006/customXml" ds:itemID="{CFB64B9C-DD2D-42CA-9D49-79D632A8E791}"/>
</file>

<file path=customXml/itemProps2.xml><?xml version="1.0" encoding="utf-8"?>
<ds:datastoreItem xmlns:ds="http://schemas.openxmlformats.org/officeDocument/2006/customXml" ds:itemID="{B85A9093-CB66-445D-A096-8A47A548C46C}"/>
</file>

<file path=customXml/itemProps3.xml><?xml version="1.0" encoding="utf-8"?>
<ds:datastoreItem xmlns:ds="http://schemas.openxmlformats.org/officeDocument/2006/customXml" ds:itemID="{258B55E0-9B26-4849-8621-F4B2135D2E6D}"/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287</Words>
  <Application>Microsoft Office PowerPoint</Application>
  <PresentationFormat>Widescreen</PresentationFormat>
  <Paragraphs>51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11</vt:i4>
      </vt:variant>
    </vt:vector>
  </HeadingPairs>
  <TitlesOfParts>
    <vt:vector size="31" baseType="lpstr">
      <vt:lpstr>Aptos</vt:lpstr>
      <vt:lpstr>Aptos Display</vt:lpstr>
      <vt:lpstr>Arial</vt:lpstr>
      <vt:lpstr>Liberation Sans</vt:lpstr>
      <vt:lpstr>Liberation Serif</vt:lpstr>
      <vt:lpstr>OpenSymbol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The Patient Perspective on Safety and Biovigilance</vt:lpstr>
      <vt:lpstr>PowerPoint Presentation</vt:lpstr>
      <vt:lpstr>PowerPoint Presentation</vt:lpstr>
      <vt:lpstr>PowerPoint Presentation</vt:lpstr>
      <vt:lpstr>Learning from the Past: The 1992 Case</vt:lpstr>
      <vt:lpstr>   Results:  </vt:lpstr>
      <vt:lpstr>We are therefore strong supporters of the development of: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Rabe</dc:creator>
  <cp:lastModifiedBy>Robert Eich</cp:lastModifiedBy>
  <cp:revision>6</cp:revision>
  <dcterms:created xsi:type="dcterms:W3CDTF">2019-10-16T18:24:22Z</dcterms:created>
  <dcterms:modified xsi:type="dcterms:W3CDTF">2025-02-11T17:10:58Z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lianceAssetId">
    <vt:lpwstr/>
  </property>
  <property fmtid="{D5CDD505-2E9C-101B-9397-08002B2CF9AE}" pid="4" name="ContentTypeId">
    <vt:lpwstr>0x010100606AF7C6DDDA8A4FAC9C12D744BD9A49</vt:lpwstr>
  </property>
  <property fmtid="{D5CDD505-2E9C-101B-9397-08002B2CF9AE}" pid="5" name="MediaServiceImageTags">
    <vt:lpwstr/>
  </property>
  <property fmtid="{D5CDD505-2E9C-101B-9397-08002B2CF9AE}" pid="6" name="PresentationFormat">
    <vt:lpwstr>Widescreen</vt:lpwstr>
  </property>
  <property fmtid="{D5CDD505-2E9C-101B-9397-08002B2CF9AE}" pid="7" name="Slides">
    <vt:r8>1</vt:r8>
  </property>
  <property fmtid="{D5CDD505-2E9C-101B-9397-08002B2CF9AE}" pid="8" name="TemplateUrl">
    <vt:lpwstr/>
  </property>
  <property fmtid="{D5CDD505-2E9C-101B-9397-08002B2CF9AE}" pid="9" name="TriggerFlowInfo">
    <vt:lpwstr/>
  </property>
  <property fmtid="{D5CDD505-2E9C-101B-9397-08002B2CF9AE}" pid="10" name="_ExtendedDescription">
    <vt:lpwstr/>
  </property>
  <property fmtid="{D5CDD505-2E9C-101B-9397-08002B2CF9AE}" pid="11" name="xd_ProgID">
    <vt:lpwstr/>
  </property>
  <property fmtid="{D5CDD505-2E9C-101B-9397-08002B2CF9AE}" pid="12" name="xd_Signature">
    <vt:lpwstr/>
  </property>
</Properties>
</file>