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25"/>
  </p:notesMasterIdLst>
  <p:handoutMasterIdLst>
    <p:handoutMasterId r:id="rId26"/>
  </p:handoutMasterIdLst>
  <p:sldIdLst>
    <p:sldId id="256" r:id="rId5"/>
    <p:sldId id="273" r:id="rId6"/>
    <p:sldId id="301" r:id="rId7"/>
    <p:sldId id="306" r:id="rId8"/>
    <p:sldId id="303" r:id="rId9"/>
    <p:sldId id="281" r:id="rId10"/>
    <p:sldId id="304" r:id="rId11"/>
    <p:sldId id="305" r:id="rId12"/>
    <p:sldId id="275" r:id="rId13"/>
    <p:sldId id="268" r:id="rId14"/>
    <p:sldId id="289" r:id="rId15"/>
    <p:sldId id="293" r:id="rId16"/>
    <p:sldId id="294" r:id="rId17"/>
    <p:sldId id="295" r:id="rId18"/>
    <p:sldId id="297" r:id="rId19"/>
    <p:sldId id="296" r:id="rId20"/>
    <p:sldId id="298" r:id="rId21"/>
    <p:sldId id="299" r:id="rId22"/>
    <p:sldId id="300" r:id="rId23"/>
    <p:sldId id="264" r:id="rId24"/>
  </p:sldIdLst>
  <p:sldSz cx="12192000" cy="6858000"/>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6" userDrawn="1">
          <p15:clr>
            <a:srgbClr val="A4A3A4"/>
          </p15:clr>
        </p15:guide>
        <p15:guide id="2" pos="74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9D6127-0955-9F79-92E3-6CC5794A03D8}" name="Christina Salinas" initials="CS" userId="S::christina.salinas@iccbba.org::e3229791-5f62-4536-83cc-e0c74f6ccf14" providerId="AD"/>
  <p188:author id="{45881DCB-BFCC-D470-B10B-A5B85C92E5F3}" name="Beatriz Perez" initials="BP" userId="S::Beatriz.Perez@iccbba.org::86ff7178-c6cf-42bb-8631-7c46e1c6d8eb" providerId="AD"/>
  <p188:author id="{DC33D5F9-99C2-D325-5B42-88B06C13A4A3}" name="Robert Eich" initials="RE" userId="S::robert.eich@iccbba.org::a57cbf95-d056-4219-a1f8-3e849b047d6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7D7D7D"/>
    <a:srgbClr val="545454"/>
    <a:srgbClr val="425B76"/>
    <a:srgbClr val="5AA2AF"/>
    <a:srgbClr val="50DCC7"/>
    <a:srgbClr val="064369"/>
    <a:srgbClr val="FDA2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C1F976-0E81-4B88-B590-DCF0FA8D0052}" v="235" dt="2024-09-26T17:36:40.96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953" autoAdjust="0"/>
  </p:normalViewPr>
  <p:slideViewPr>
    <p:cSldViewPr snapToGrid="0">
      <p:cViewPr varScale="1">
        <p:scale>
          <a:sx n="100" d="100"/>
          <a:sy n="100" d="100"/>
        </p:scale>
        <p:origin x="876" y="78"/>
      </p:cViewPr>
      <p:guideLst>
        <p:guide orient="horz" pos="3936"/>
        <p:guide pos="74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43"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Eich" userId="a57cbf95-d056-4219-a1f8-3e849b047d67" providerId="ADAL" clId="{08C1F976-0E81-4B88-B590-DCF0FA8D0052}"/>
    <pc:docChg chg="undo custSel addSld delSld modMainMaster">
      <pc:chgData name="Robert Eich" userId="a57cbf95-d056-4219-a1f8-3e849b047d67" providerId="ADAL" clId="{08C1F976-0E81-4B88-B590-DCF0FA8D0052}" dt="2024-10-03T15:44:41.246" v="32" actId="680"/>
      <pc:docMkLst>
        <pc:docMk/>
      </pc:docMkLst>
      <pc:sldChg chg="add del">
        <pc:chgData name="Robert Eich" userId="a57cbf95-d056-4219-a1f8-3e849b047d67" providerId="ADAL" clId="{08C1F976-0E81-4B88-B590-DCF0FA8D0052}" dt="2024-09-26T16:12:28.142" v="1" actId="47"/>
        <pc:sldMkLst>
          <pc:docMk/>
          <pc:sldMk cId="4157407694" sldId="256"/>
        </pc:sldMkLst>
      </pc:sldChg>
      <pc:sldChg chg="del">
        <pc:chgData name="Robert Eich" userId="a57cbf95-d056-4219-a1f8-3e849b047d67" providerId="ADAL" clId="{08C1F976-0E81-4B88-B590-DCF0FA8D0052}" dt="2024-09-26T16:12:30.903" v="2" actId="47"/>
        <pc:sldMkLst>
          <pc:docMk/>
          <pc:sldMk cId="1713858619" sldId="257"/>
        </pc:sldMkLst>
      </pc:sldChg>
      <pc:sldChg chg="new del">
        <pc:chgData name="Robert Eich" userId="a57cbf95-d056-4219-a1f8-3e849b047d67" providerId="ADAL" clId="{08C1F976-0E81-4B88-B590-DCF0FA8D0052}" dt="2024-10-03T15:44:41.246" v="32" actId="680"/>
        <pc:sldMkLst>
          <pc:docMk/>
          <pc:sldMk cId="2981549130" sldId="257"/>
        </pc:sldMkLst>
      </pc:sldChg>
      <pc:sldChg chg="del">
        <pc:chgData name="Robert Eich" userId="a57cbf95-d056-4219-a1f8-3e849b047d67" providerId="ADAL" clId="{08C1F976-0E81-4B88-B590-DCF0FA8D0052}" dt="2024-09-26T16:12:32.360" v="3" actId="47"/>
        <pc:sldMkLst>
          <pc:docMk/>
          <pc:sldMk cId="217352355" sldId="258"/>
        </pc:sldMkLst>
      </pc:sldChg>
      <pc:sldChg chg="del">
        <pc:chgData name="Robert Eich" userId="a57cbf95-d056-4219-a1f8-3e849b047d67" providerId="ADAL" clId="{08C1F976-0E81-4B88-B590-DCF0FA8D0052}" dt="2024-09-26T16:12:33.192" v="4" actId="47"/>
        <pc:sldMkLst>
          <pc:docMk/>
          <pc:sldMk cId="4224595309" sldId="259"/>
        </pc:sldMkLst>
      </pc:sldChg>
      <pc:sldChg chg="del">
        <pc:chgData name="Robert Eich" userId="a57cbf95-d056-4219-a1f8-3e849b047d67" providerId="ADAL" clId="{08C1F976-0E81-4B88-B590-DCF0FA8D0052}" dt="2024-09-26T16:12:33.928" v="5" actId="47"/>
        <pc:sldMkLst>
          <pc:docMk/>
          <pc:sldMk cId="240164178" sldId="260"/>
        </pc:sldMkLst>
      </pc:sldChg>
      <pc:sldMasterChg chg="modSldLayout">
        <pc:chgData name="Robert Eich" userId="a57cbf95-d056-4219-a1f8-3e849b047d67" providerId="ADAL" clId="{08C1F976-0E81-4B88-B590-DCF0FA8D0052}" dt="2024-09-26T17:37:25.629" v="30"/>
        <pc:sldMasterMkLst>
          <pc:docMk/>
          <pc:sldMasterMk cId="3922154029" sldId="2147483670"/>
        </pc:sldMasterMkLst>
        <pc:sldLayoutChg chg="modSp mod">
          <pc:chgData name="Robert Eich" userId="a57cbf95-d056-4219-a1f8-3e849b047d67" providerId="ADAL" clId="{08C1F976-0E81-4B88-B590-DCF0FA8D0052}" dt="2024-09-26T17:37:13.216" v="26"/>
          <pc:sldLayoutMkLst>
            <pc:docMk/>
            <pc:sldMasterMk cId="3922154029" sldId="2147483670"/>
            <pc:sldLayoutMk cId="710614097" sldId="2147483667"/>
          </pc:sldLayoutMkLst>
          <pc:spChg chg="mod">
            <ac:chgData name="Robert Eich" userId="a57cbf95-d056-4219-a1f8-3e849b047d67" providerId="ADAL" clId="{08C1F976-0E81-4B88-B590-DCF0FA8D0052}" dt="2024-09-26T17:37:13.216" v="26"/>
            <ac:spMkLst>
              <pc:docMk/>
              <pc:sldMasterMk cId="3922154029" sldId="2147483670"/>
              <pc:sldLayoutMk cId="710614097" sldId="2147483667"/>
              <ac:spMk id="3" creationId="{D723AC04-2A81-89B1-D996-BA723CA7D8C5}"/>
            </ac:spMkLst>
          </pc:spChg>
        </pc:sldLayoutChg>
        <pc:sldLayoutChg chg="modSp mod">
          <pc:chgData name="Robert Eich" userId="a57cbf95-d056-4219-a1f8-3e849b047d67" providerId="ADAL" clId="{08C1F976-0E81-4B88-B590-DCF0FA8D0052}" dt="2024-09-26T17:37:25.629" v="30"/>
          <pc:sldLayoutMkLst>
            <pc:docMk/>
            <pc:sldMasterMk cId="3922154029" sldId="2147483670"/>
            <pc:sldLayoutMk cId="1723620129" sldId="2147483671"/>
          </pc:sldLayoutMkLst>
          <pc:spChg chg="mod">
            <ac:chgData name="Robert Eich" userId="a57cbf95-d056-4219-a1f8-3e849b047d67" providerId="ADAL" clId="{08C1F976-0E81-4B88-B590-DCF0FA8D0052}" dt="2024-09-26T17:37:25.629" v="30"/>
            <ac:spMkLst>
              <pc:docMk/>
              <pc:sldMasterMk cId="3922154029" sldId="2147483670"/>
              <pc:sldLayoutMk cId="1723620129" sldId="2147483671"/>
              <ac:spMk id="3" creationId="{D723AC04-2A81-89B1-D996-BA723CA7D8C5}"/>
            </ac:spMkLst>
          </pc:spChg>
        </pc:sldLayoutChg>
        <pc:sldLayoutChg chg="modSp mod">
          <pc:chgData name="Robert Eich" userId="a57cbf95-d056-4219-a1f8-3e849b047d67" providerId="ADAL" clId="{08C1F976-0E81-4B88-B590-DCF0FA8D0052}" dt="2024-09-26T17:35:26.086" v="10" actId="20577"/>
          <pc:sldLayoutMkLst>
            <pc:docMk/>
            <pc:sldMasterMk cId="3922154029" sldId="2147483670"/>
            <pc:sldLayoutMk cId="1021255795" sldId="2147483672"/>
          </pc:sldLayoutMkLst>
          <pc:spChg chg="mod">
            <ac:chgData name="Robert Eich" userId="a57cbf95-d056-4219-a1f8-3e849b047d67" providerId="ADAL" clId="{08C1F976-0E81-4B88-B590-DCF0FA8D0052}" dt="2024-09-26T17:35:26.086" v="10" actId="20577"/>
            <ac:spMkLst>
              <pc:docMk/>
              <pc:sldMasterMk cId="3922154029" sldId="2147483670"/>
              <pc:sldLayoutMk cId="1021255795" sldId="2147483672"/>
              <ac:spMk id="3" creationId="{D723AC04-2A81-89B1-D996-BA723CA7D8C5}"/>
            </ac:spMkLst>
          </pc:spChg>
        </pc:sldLayoutChg>
        <pc:sldLayoutChg chg="modSp mod">
          <pc:chgData name="Robert Eich" userId="a57cbf95-d056-4219-a1f8-3e849b047d67" providerId="ADAL" clId="{08C1F976-0E81-4B88-B590-DCF0FA8D0052}" dt="2024-09-26T17:36:40.961" v="21" actId="207"/>
          <pc:sldLayoutMkLst>
            <pc:docMk/>
            <pc:sldMasterMk cId="3922154029" sldId="2147483670"/>
            <pc:sldLayoutMk cId="674935963" sldId="2147483673"/>
          </pc:sldLayoutMkLst>
          <pc:spChg chg="mod">
            <ac:chgData name="Robert Eich" userId="a57cbf95-d056-4219-a1f8-3e849b047d67" providerId="ADAL" clId="{08C1F976-0E81-4B88-B590-DCF0FA8D0052}" dt="2024-09-26T17:35:40.036" v="12"/>
            <ac:spMkLst>
              <pc:docMk/>
              <pc:sldMasterMk cId="3922154029" sldId="2147483670"/>
              <pc:sldLayoutMk cId="674935963" sldId="2147483673"/>
              <ac:spMk id="3" creationId="{D723AC04-2A81-89B1-D996-BA723CA7D8C5}"/>
            </ac:spMkLst>
          </pc:spChg>
          <pc:spChg chg="mod">
            <ac:chgData name="Robert Eich" userId="a57cbf95-d056-4219-a1f8-3e849b047d67" providerId="ADAL" clId="{08C1F976-0E81-4B88-B590-DCF0FA8D0052}" dt="2024-09-26T17:36:31.319" v="19" actId="207"/>
            <ac:spMkLst>
              <pc:docMk/>
              <pc:sldMasterMk cId="3922154029" sldId="2147483670"/>
              <pc:sldLayoutMk cId="674935963" sldId="2147483673"/>
              <ac:spMk id="7" creationId="{D85ECFC5-CE56-E6AE-7A9F-0E273FA62F00}"/>
            </ac:spMkLst>
          </pc:spChg>
          <pc:spChg chg="mod">
            <ac:chgData name="Robert Eich" userId="a57cbf95-d056-4219-a1f8-3e849b047d67" providerId="ADAL" clId="{08C1F976-0E81-4B88-B590-DCF0FA8D0052}" dt="2024-09-26T17:36:35.657" v="20" actId="207"/>
            <ac:spMkLst>
              <pc:docMk/>
              <pc:sldMasterMk cId="3922154029" sldId="2147483670"/>
              <pc:sldLayoutMk cId="674935963" sldId="2147483673"/>
              <ac:spMk id="8" creationId="{25DA3F0D-35C2-E76D-175D-06B15654BF02}"/>
            </ac:spMkLst>
          </pc:spChg>
          <pc:spChg chg="mod">
            <ac:chgData name="Robert Eich" userId="a57cbf95-d056-4219-a1f8-3e849b047d67" providerId="ADAL" clId="{08C1F976-0E81-4B88-B590-DCF0FA8D0052}" dt="2024-09-26T17:36:40.961" v="21" actId="207"/>
            <ac:spMkLst>
              <pc:docMk/>
              <pc:sldMasterMk cId="3922154029" sldId="2147483670"/>
              <pc:sldLayoutMk cId="674935963" sldId="2147483673"/>
              <ac:spMk id="9" creationId="{B0560F6C-38ED-6EAE-B174-A71C6B2CBF53}"/>
            </ac:spMkLst>
          </pc:spChg>
        </pc:sldLayoutChg>
        <pc:sldLayoutChg chg="modSp mod">
          <pc:chgData name="Robert Eich" userId="a57cbf95-d056-4219-a1f8-3e849b047d67" providerId="ADAL" clId="{08C1F976-0E81-4B88-B590-DCF0FA8D0052}" dt="2024-09-26T17:35:46.668" v="14"/>
          <pc:sldLayoutMkLst>
            <pc:docMk/>
            <pc:sldMasterMk cId="3922154029" sldId="2147483670"/>
            <pc:sldLayoutMk cId="2737546837" sldId="2147483674"/>
          </pc:sldLayoutMkLst>
          <pc:spChg chg="mod">
            <ac:chgData name="Robert Eich" userId="a57cbf95-d056-4219-a1f8-3e849b047d67" providerId="ADAL" clId="{08C1F976-0E81-4B88-B590-DCF0FA8D0052}" dt="2024-09-26T17:35:46.668" v="14"/>
            <ac:spMkLst>
              <pc:docMk/>
              <pc:sldMasterMk cId="3922154029" sldId="2147483670"/>
              <pc:sldLayoutMk cId="2737546837" sldId="2147483674"/>
              <ac:spMk id="3" creationId="{D723AC04-2A81-89B1-D996-BA723CA7D8C5}"/>
            </ac:spMkLst>
          </pc:spChg>
        </pc:sldLayoutChg>
        <pc:sldLayoutChg chg="modSp mod">
          <pc:chgData name="Robert Eich" userId="a57cbf95-d056-4219-a1f8-3e849b047d67" providerId="ADAL" clId="{08C1F976-0E81-4B88-B590-DCF0FA8D0052}" dt="2024-09-26T17:35:36.522" v="11"/>
          <pc:sldLayoutMkLst>
            <pc:docMk/>
            <pc:sldMasterMk cId="3922154029" sldId="2147483670"/>
            <pc:sldLayoutMk cId="1233376804" sldId="2147483675"/>
          </pc:sldLayoutMkLst>
          <pc:spChg chg="mod">
            <ac:chgData name="Robert Eich" userId="a57cbf95-d056-4219-a1f8-3e849b047d67" providerId="ADAL" clId="{08C1F976-0E81-4B88-B590-DCF0FA8D0052}" dt="2024-09-26T17:35:36.522" v="11"/>
            <ac:spMkLst>
              <pc:docMk/>
              <pc:sldMasterMk cId="3922154029" sldId="2147483670"/>
              <pc:sldLayoutMk cId="1233376804" sldId="2147483675"/>
              <ac:spMk id="3" creationId="{D723AC04-2A81-89B1-D996-BA723CA7D8C5}"/>
            </ac:spMkLst>
          </pc:spChg>
        </pc:sldLayoutChg>
        <pc:sldLayoutChg chg="modSp mod">
          <pc:chgData name="Robert Eich" userId="a57cbf95-d056-4219-a1f8-3e849b047d67" providerId="ADAL" clId="{08C1F976-0E81-4B88-B590-DCF0FA8D0052}" dt="2024-09-26T17:37:20.049" v="28"/>
          <pc:sldLayoutMkLst>
            <pc:docMk/>
            <pc:sldMasterMk cId="3922154029" sldId="2147483670"/>
            <pc:sldLayoutMk cId="4141639209" sldId="2147483676"/>
          </pc:sldLayoutMkLst>
          <pc:spChg chg="mod">
            <ac:chgData name="Robert Eich" userId="a57cbf95-d056-4219-a1f8-3e849b047d67" providerId="ADAL" clId="{08C1F976-0E81-4B88-B590-DCF0FA8D0052}" dt="2024-09-26T17:37:20.049" v="28"/>
            <ac:spMkLst>
              <pc:docMk/>
              <pc:sldMasterMk cId="3922154029" sldId="2147483670"/>
              <pc:sldLayoutMk cId="4141639209" sldId="2147483676"/>
              <ac:spMk id="3" creationId="{D723AC04-2A81-89B1-D996-BA723CA7D8C5}"/>
            </ac:spMkLst>
          </pc:spChg>
        </pc:sldLayoutChg>
        <pc:sldLayoutChg chg="modSp mod">
          <pc:chgData name="Robert Eich" userId="a57cbf95-d056-4219-a1f8-3e849b047d67" providerId="ADAL" clId="{08C1F976-0E81-4B88-B590-DCF0FA8D0052}" dt="2024-09-26T17:37:22.741" v="29"/>
          <pc:sldLayoutMkLst>
            <pc:docMk/>
            <pc:sldMasterMk cId="3922154029" sldId="2147483670"/>
            <pc:sldLayoutMk cId="3725083576" sldId="2147483677"/>
          </pc:sldLayoutMkLst>
          <pc:spChg chg="mod">
            <ac:chgData name="Robert Eich" userId="a57cbf95-d056-4219-a1f8-3e849b047d67" providerId="ADAL" clId="{08C1F976-0E81-4B88-B590-DCF0FA8D0052}" dt="2024-09-26T17:37:22.741" v="29"/>
            <ac:spMkLst>
              <pc:docMk/>
              <pc:sldMasterMk cId="3922154029" sldId="2147483670"/>
              <pc:sldLayoutMk cId="3725083576" sldId="2147483677"/>
              <ac:spMk id="3" creationId="{D723AC04-2A81-89B1-D996-BA723CA7D8C5}"/>
            </ac:spMkLst>
          </pc:spChg>
        </pc:sldLayoutChg>
        <pc:sldLayoutChg chg="modSp mod">
          <pc:chgData name="Robert Eich" userId="a57cbf95-d056-4219-a1f8-3e849b047d67" providerId="ADAL" clId="{08C1F976-0E81-4B88-B590-DCF0FA8D0052}" dt="2024-09-26T17:37:03.375" v="23"/>
          <pc:sldLayoutMkLst>
            <pc:docMk/>
            <pc:sldMasterMk cId="3922154029" sldId="2147483670"/>
            <pc:sldLayoutMk cId="1723492609" sldId="2147483678"/>
          </pc:sldLayoutMkLst>
          <pc:spChg chg="mod">
            <ac:chgData name="Robert Eich" userId="a57cbf95-d056-4219-a1f8-3e849b047d67" providerId="ADAL" clId="{08C1F976-0E81-4B88-B590-DCF0FA8D0052}" dt="2024-09-26T17:37:03.375" v="23"/>
            <ac:spMkLst>
              <pc:docMk/>
              <pc:sldMasterMk cId="3922154029" sldId="2147483670"/>
              <pc:sldLayoutMk cId="1723492609" sldId="2147483678"/>
              <ac:spMk id="3" creationId="{D723AC04-2A81-89B1-D996-BA723CA7D8C5}"/>
            </ac:spMkLst>
          </pc:spChg>
        </pc:sldLayoutChg>
        <pc:sldLayoutChg chg="modSp mod">
          <pc:chgData name="Robert Eich" userId="a57cbf95-d056-4219-a1f8-3e849b047d67" providerId="ADAL" clId="{08C1F976-0E81-4B88-B590-DCF0FA8D0052}" dt="2024-09-26T17:37:06.117" v="24"/>
          <pc:sldLayoutMkLst>
            <pc:docMk/>
            <pc:sldMasterMk cId="3922154029" sldId="2147483670"/>
            <pc:sldLayoutMk cId="1520457965" sldId="2147483679"/>
          </pc:sldLayoutMkLst>
          <pc:spChg chg="mod">
            <ac:chgData name="Robert Eich" userId="a57cbf95-d056-4219-a1f8-3e849b047d67" providerId="ADAL" clId="{08C1F976-0E81-4B88-B590-DCF0FA8D0052}" dt="2024-09-26T17:37:06.117" v="24"/>
            <ac:spMkLst>
              <pc:docMk/>
              <pc:sldMasterMk cId="3922154029" sldId="2147483670"/>
              <pc:sldLayoutMk cId="1520457965" sldId="2147483679"/>
              <ac:spMk id="3" creationId="{D723AC04-2A81-89B1-D996-BA723CA7D8C5}"/>
            </ac:spMkLst>
          </pc:spChg>
        </pc:sldLayoutChg>
        <pc:sldLayoutChg chg="modSp mod">
          <pc:chgData name="Robert Eich" userId="a57cbf95-d056-4219-a1f8-3e849b047d67" providerId="ADAL" clId="{08C1F976-0E81-4B88-B590-DCF0FA8D0052}" dt="2024-09-26T17:37:09.327" v="25"/>
          <pc:sldLayoutMkLst>
            <pc:docMk/>
            <pc:sldMasterMk cId="3922154029" sldId="2147483670"/>
            <pc:sldLayoutMk cId="3822019352" sldId="2147483680"/>
          </pc:sldLayoutMkLst>
          <pc:spChg chg="mod">
            <ac:chgData name="Robert Eich" userId="a57cbf95-d056-4219-a1f8-3e849b047d67" providerId="ADAL" clId="{08C1F976-0E81-4B88-B590-DCF0FA8D0052}" dt="2024-09-26T17:37:09.327" v="25"/>
            <ac:spMkLst>
              <pc:docMk/>
              <pc:sldMasterMk cId="3922154029" sldId="2147483670"/>
              <pc:sldLayoutMk cId="3822019352" sldId="2147483680"/>
              <ac:spMk id="3" creationId="{D723AC04-2A81-89B1-D996-BA723CA7D8C5}"/>
            </ac:spMkLst>
          </pc:spChg>
        </pc:sldLayoutChg>
        <pc:sldLayoutChg chg="modSp mod">
          <pc:chgData name="Robert Eich" userId="a57cbf95-d056-4219-a1f8-3e849b047d67" providerId="ADAL" clId="{08C1F976-0E81-4B88-B590-DCF0FA8D0052}" dt="2024-09-26T17:36:09.801" v="18" actId="207"/>
          <pc:sldLayoutMkLst>
            <pc:docMk/>
            <pc:sldMasterMk cId="3922154029" sldId="2147483670"/>
            <pc:sldLayoutMk cId="3595796221" sldId="2147483681"/>
          </pc:sldLayoutMkLst>
          <pc:spChg chg="mod">
            <ac:chgData name="Robert Eich" userId="a57cbf95-d056-4219-a1f8-3e849b047d67" providerId="ADAL" clId="{08C1F976-0E81-4B88-B590-DCF0FA8D0052}" dt="2024-09-26T17:35:42.505" v="13"/>
            <ac:spMkLst>
              <pc:docMk/>
              <pc:sldMasterMk cId="3922154029" sldId="2147483670"/>
              <pc:sldLayoutMk cId="3595796221" sldId="2147483681"/>
              <ac:spMk id="3" creationId="{D723AC04-2A81-89B1-D996-BA723CA7D8C5}"/>
            </ac:spMkLst>
          </pc:spChg>
          <pc:spChg chg="mod">
            <ac:chgData name="Robert Eich" userId="a57cbf95-d056-4219-a1f8-3e849b047d67" providerId="ADAL" clId="{08C1F976-0E81-4B88-B590-DCF0FA8D0052}" dt="2024-09-26T17:35:56.894" v="15" actId="207"/>
            <ac:spMkLst>
              <pc:docMk/>
              <pc:sldMasterMk cId="3922154029" sldId="2147483670"/>
              <pc:sldLayoutMk cId="3595796221" sldId="2147483681"/>
              <ac:spMk id="7" creationId="{D85ECFC5-CE56-E6AE-7A9F-0E273FA62F00}"/>
            </ac:spMkLst>
          </pc:spChg>
          <pc:spChg chg="mod">
            <ac:chgData name="Robert Eich" userId="a57cbf95-d056-4219-a1f8-3e849b047d67" providerId="ADAL" clId="{08C1F976-0E81-4B88-B590-DCF0FA8D0052}" dt="2024-09-26T17:36:01.938" v="17" actId="207"/>
            <ac:spMkLst>
              <pc:docMk/>
              <pc:sldMasterMk cId="3922154029" sldId="2147483670"/>
              <pc:sldLayoutMk cId="3595796221" sldId="2147483681"/>
              <ac:spMk id="8" creationId="{25DA3F0D-35C2-E76D-175D-06B15654BF02}"/>
            </ac:spMkLst>
          </pc:spChg>
          <pc:spChg chg="mod">
            <ac:chgData name="Robert Eich" userId="a57cbf95-d056-4219-a1f8-3e849b047d67" providerId="ADAL" clId="{08C1F976-0E81-4B88-B590-DCF0FA8D0052}" dt="2024-09-26T17:36:09.801" v="18" actId="207"/>
            <ac:spMkLst>
              <pc:docMk/>
              <pc:sldMasterMk cId="3922154029" sldId="2147483670"/>
              <pc:sldLayoutMk cId="3595796221" sldId="2147483681"/>
              <ac:spMk id="9" creationId="{B0560F6C-38ED-6EAE-B174-A71C6B2CBF53}"/>
            </ac:spMkLst>
          </pc:spChg>
        </pc:sldLayoutChg>
        <pc:sldLayoutChg chg="modSp mod">
          <pc:chgData name="Robert Eich" userId="a57cbf95-d056-4219-a1f8-3e849b047d67" providerId="ADAL" clId="{08C1F976-0E81-4B88-B590-DCF0FA8D0052}" dt="2024-09-26T17:36:50.965" v="22"/>
          <pc:sldLayoutMkLst>
            <pc:docMk/>
            <pc:sldMasterMk cId="3922154029" sldId="2147483670"/>
            <pc:sldLayoutMk cId="3787128991" sldId="2147483682"/>
          </pc:sldLayoutMkLst>
          <pc:spChg chg="mod">
            <ac:chgData name="Robert Eich" userId="a57cbf95-d056-4219-a1f8-3e849b047d67" providerId="ADAL" clId="{08C1F976-0E81-4B88-B590-DCF0FA8D0052}" dt="2024-09-26T17:36:50.965" v="22"/>
            <ac:spMkLst>
              <pc:docMk/>
              <pc:sldMasterMk cId="3922154029" sldId="2147483670"/>
              <pc:sldLayoutMk cId="3787128991" sldId="2147483682"/>
              <ac:spMk id="3" creationId="{D723AC04-2A81-89B1-D996-BA723CA7D8C5}"/>
            </ac:spMkLst>
          </pc:spChg>
        </pc:sldLayoutChg>
        <pc:sldLayoutChg chg="modSp mod">
          <pc:chgData name="Robert Eich" userId="a57cbf95-d056-4219-a1f8-3e849b047d67" providerId="ADAL" clId="{08C1F976-0E81-4B88-B590-DCF0FA8D0052}" dt="2024-09-26T17:37:17.256" v="27"/>
          <pc:sldLayoutMkLst>
            <pc:docMk/>
            <pc:sldMasterMk cId="3922154029" sldId="2147483670"/>
            <pc:sldLayoutMk cId="2858019587" sldId="2147483683"/>
          </pc:sldLayoutMkLst>
          <pc:spChg chg="mod">
            <ac:chgData name="Robert Eich" userId="a57cbf95-d056-4219-a1f8-3e849b047d67" providerId="ADAL" clId="{08C1F976-0E81-4B88-B590-DCF0FA8D0052}" dt="2024-09-26T17:37:17.256" v="27"/>
            <ac:spMkLst>
              <pc:docMk/>
              <pc:sldMasterMk cId="3922154029" sldId="2147483670"/>
              <pc:sldLayoutMk cId="2858019587" sldId="2147483683"/>
              <ac:spMk id="3" creationId="{D723AC04-2A81-89B1-D996-BA723CA7D8C5}"/>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90DB4487-EDD6-451C-AC6B-5C3356454D12}" type="datetimeFigureOut">
              <a:rPr lang="en-GB" smtClean="0"/>
              <a:t>12/11/2024</a:t>
            </a:fld>
            <a:endParaRPr lang="en-GB"/>
          </a:p>
        </p:txBody>
      </p:sp>
      <p:sp>
        <p:nvSpPr>
          <p:cNvPr id="4" name="Marcador de pie de página 3"/>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endParaRPr lang="en-GB"/>
          </a:p>
        </p:txBody>
      </p:sp>
      <p:sp>
        <p:nvSpPr>
          <p:cNvPr id="5" name="Marcador de número de diapositiva 4"/>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3833A136-8A7B-43DD-8590-A0E131E78A16}" type="slidenum">
              <a:rPr lang="en-GB" smtClean="0"/>
              <a:t>‹Nº›</a:t>
            </a:fld>
            <a:endParaRPr lang="en-GB"/>
          </a:p>
        </p:txBody>
      </p:sp>
    </p:spTree>
    <p:extLst>
      <p:ext uri="{BB962C8B-B14F-4D97-AF65-F5344CB8AC3E}">
        <p14:creationId xmlns:p14="http://schemas.microsoft.com/office/powerpoint/2010/main" val="28150589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8C643E8C-5045-C846-B998-45936915BD5F}" type="datetimeFigureOut">
              <a:rPr lang="en-US" smtClean="0"/>
              <a:t>11/12/2024</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C169AC97-CD54-9340-B9E0-75AD9F29C0D4}" type="slidenum">
              <a:rPr lang="en-US" smtClean="0"/>
              <a:t>‹Nº›</a:t>
            </a:fld>
            <a:endParaRPr lang="en-US"/>
          </a:p>
        </p:txBody>
      </p:sp>
    </p:spTree>
    <p:extLst>
      <p:ext uri="{BB962C8B-B14F-4D97-AF65-F5344CB8AC3E}">
        <p14:creationId xmlns:p14="http://schemas.microsoft.com/office/powerpoint/2010/main" val="358614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MPHO: Medicinal Products of Human Origin although broader to ATMP, will be treated as ATMP given the tend in converging</a:t>
            </a:r>
            <a:r>
              <a:rPr lang="en-US" sz="1200" kern="1200" baseline="0" dirty="0" smtClean="0">
                <a:solidFill>
                  <a:schemeClr val="tx1"/>
                </a:solidFill>
                <a:effectLst/>
                <a:latin typeface="+mn-lt"/>
                <a:ea typeface="+mn-ea"/>
                <a:cs typeface="+mn-cs"/>
              </a:rPr>
              <a:t> Quality standards and Regulations.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the presentations can be a mix of science-based therapeutic imagination and back-to-earth challenges. The audience should be allowed to ‘think big’ but without forgetting the fundamentals of safety and efficacy and the associated regulatory frameworks.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Some of the audience will not be familiar with the therapeutic areas nor the techniques so tailor your messages accordingly. The regulators in the audience should see the session as an “express” horizon-scanning exercise, even for those regions where advanced therapies will take longer to reach patients. The audience at large should also go away knowing that there are concerted international efforts taking place to align regulations and regulators around the world to facilitate faster authorization processes without sacrificing </a:t>
            </a:r>
            <a:r>
              <a:rPr lang="en-US" sz="1200" kern="1200" dirty="0" err="1" smtClean="0">
                <a:solidFill>
                  <a:schemeClr val="tx1"/>
                </a:solidFill>
                <a:effectLst/>
                <a:latin typeface="+mn-lt"/>
                <a:ea typeface="+mn-ea"/>
                <a:cs typeface="+mn-cs"/>
              </a:rPr>
              <a:t>rigour</a:t>
            </a:r>
            <a:r>
              <a:rPr lang="en-US" sz="1200"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C169AC97-CD54-9340-B9E0-75AD9F29C0D4}" type="slidenum">
              <a:rPr lang="en-US" smtClean="0"/>
              <a:t>1</a:t>
            </a:fld>
            <a:endParaRPr lang="en-US"/>
          </a:p>
        </p:txBody>
      </p:sp>
    </p:spTree>
    <p:extLst>
      <p:ext uri="{BB962C8B-B14F-4D97-AF65-F5344CB8AC3E}">
        <p14:creationId xmlns:p14="http://schemas.microsoft.com/office/powerpoint/2010/main" val="1188352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ca-ES" dirty="0"/>
          </a:p>
        </p:txBody>
      </p:sp>
      <p:sp>
        <p:nvSpPr>
          <p:cNvPr id="4" name="Marcador de número de diapositiva 3"/>
          <p:cNvSpPr>
            <a:spLocks noGrp="1"/>
          </p:cNvSpPr>
          <p:nvPr>
            <p:ph type="sldNum" sz="quarter" idx="10"/>
          </p:nvPr>
        </p:nvSpPr>
        <p:spPr/>
        <p:txBody>
          <a:bodyPr/>
          <a:lstStyle/>
          <a:p>
            <a:fld id="{1892020A-52B1-41D4-BE05-AA3984F168FA}" type="slidenum">
              <a:rPr lang="ca-ES" smtClean="0"/>
              <a:t>2</a:t>
            </a:fld>
            <a:endParaRPr lang="ca-ES"/>
          </a:p>
        </p:txBody>
      </p:sp>
    </p:spTree>
    <p:extLst>
      <p:ext uri="{BB962C8B-B14F-4D97-AF65-F5344CB8AC3E}">
        <p14:creationId xmlns:p14="http://schemas.microsoft.com/office/powerpoint/2010/main" val="3617937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90478">
              <a:defRPr/>
            </a:pPr>
            <a:r>
              <a:rPr lang="en-GB" sz="1300" b="1" dirty="0">
                <a:latin typeface="Calibri" panose="020F0502020204030204" pitchFamily="34" charset="0"/>
                <a:ea typeface="Calibri" panose="020F0502020204030204" pitchFamily="34" charset="0"/>
                <a:cs typeface="Calibri" panose="020F0502020204030204" pitchFamily="34" charset="0"/>
              </a:rPr>
              <a:t>Realising the value chain from donation to transplantation. </a:t>
            </a:r>
            <a:r>
              <a:rPr lang="en-GB" sz="1300" dirty="0">
                <a:latin typeface="Calibri" panose="020F0502020204030204" pitchFamily="34" charset="0"/>
                <a:ea typeface="Calibri" panose="020F0502020204030204" pitchFamily="34" charset="0"/>
                <a:cs typeface="Calibri" panose="020F0502020204030204" pitchFamily="34" charset="0"/>
              </a:rPr>
              <a:t>Donations are used directly or further processed,</a:t>
            </a:r>
            <a:endParaRPr lang="ca-ES" sz="1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9EFC56F0-F3B2-4166-ACAF-78D7DD0DD042}" type="slidenum">
              <a:rPr lang="en-GB" smtClean="0"/>
              <a:t>3</a:t>
            </a:fld>
            <a:endParaRPr lang="en-GB"/>
          </a:p>
        </p:txBody>
      </p:sp>
    </p:spTree>
    <p:extLst>
      <p:ext uri="{BB962C8B-B14F-4D97-AF65-F5344CB8AC3E}">
        <p14:creationId xmlns:p14="http://schemas.microsoft.com/office/powerpoint/2010/main" val="3191038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90478">
              <a:defRPr/>
            </a:pPr>
            <a:r>
              <a:rPr lang="en-GB" sz="1300" b="1" dirty="0">
                <a:latin typeface="Calibri" panose="020F0502020204030204" pitchFamily="34" charset="0"/>
                <a:ea typeface="Calibri" panose="020F0502020204030204" pitchFamily="34" charset="0"/>
                <a:cs typeface="Calibri" panose="020F0502020204030204" pitchFamily="34" charset="0"/>
              </a:rPr>
              <a:t>Realising the value chain from donation to transplantation. </a:t>
            </a:r>
            <a:r>
              <a:rPr lang="en-GB" sz="1300" dirty="0">
                <a:latin typeface="Calibri" panose="020F0502020204030204" pitchFamily="34" charset="0"/>
                <a:ea typeface="Calibri" panose="020F0502020204030204" pitchFamily="34" charset="0"/>
                <a:cs typeface="Calibri" panose="020F0502020204030204" pitchFamily="34" charset="0"/>
              </a:rPr>
              <a:t>Donations are used directly or further processed,</a:t>
            </a:r>
            <a:endParaRPr lang="ca-ES" sz="1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9EFC56F0-F3B2-4166-ACAF-78D7DD0DD042}" type="slidenum">
              <a:rPr lang="en-GB" smtClean="0"/>
              <a:t>4</a:t>
            </a:fld>
            <a:endParaRPr lang="en-GB"/>
          </a:p>
        </p:txBody>
      </p:sp>
    </p:spTree>
    <p:extLst>
      <p:ext uri="{BB962C8B-B14F-4D97-AF65-F5344CB8AC3E}">
        <p14:creationId xmlns:p14="http://schemas.microsoft.com/office/powerpoint/2010/main" val="868046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90478">
              <a:defRPr/>
            </a:pPr>
            <a:r>
              <a:rPr lang="en-GB" sz="1300" b="1" dirty="0">
                <a:latin typeface="Calibri" panose="020F0502020204030204" pitchFamily="34" charset="0"/>
                <a:ea typeface="Calibri" panose="020F0502020204030204" pitchFamily="34" charset="0"/>
                <a:cs typeface="Calibri" panose="020F0502020204030204" pitchFamily="34" charset="0"/>
              </a:rPr>
              <a:t>Realising the value chain from donation to transplantation. </a:t>
            </a:r>
            <a:r>
              <a:rPr lang="en-GB" sz="1300" dirty="0">
                <a:latin typeface="Calibri" panose="020F0502020204030204" pitchFamily="34" charset="0"/>
                <a:ea typeface="Calibri" panose="020F0502020204030204" pitchFamily="34" charset="0"/>
                <a:cs typeface="Calibri" panose="020F0502020204030204" pitchFamily="34" charset="0"/>
              </a:rPr>
              <a:t>Donations are used directly or further </a:t>
            </a:r>
            <a:r>
              <a:rPr lang="en-GB" sz="1300" dirty="0" smtClean="0">
                <a:latin typeface="Calibri" panose="020F0502020204030204" pitchFamily="34" charset="0"/>
                <a:ea typeface="Calibri" panose="020F0502020204030204" pitchFamily="34" charset="0"/>
                <a:cs typeface="Calibri" panose="020F0502020204030204" pitchFamily="34" charset="0"/>
              </a:rPr>
              <a:t>processed.</a:t>
            </a:r>
          </a:p>
          <a:p>
            <a:pPr defTabSz="990478">
              <a:defRPr/>
            </a:pPr>
            <a:r>
              <a:rPr lang="es-ES" sz="1300" dirty="0" err="1" smtClean="0">
                <a:latin typeface="Calibri" panose="020F0502020204030204" pitchFamily="34" charset="0"/>
                <a:ea typeface="Calibri" panose="020F0502020204030204" pitchFamily="34" charset="0"/>
                <a:cs typeface="Calibri" panose="020F0502020204030204" pitchFamily="34" charset="0"/>
              </a:rPr>
              <a:t>Importance</a:t>
            </a:r>
            <a:r>
              <a:rPr lang="es-ES" sz="1300" baseline="0" dirty="0" smtClean="0">
                <a:latin typeface="Calibri" panose="020F0502020204030204" pitchFamily="34" charset="0"/>
                <a:ea typeface="Calibri" panose="020F0502020204030204" pitchFamily="34" charset="0"/>
                <a:cs typeface="Calibri" panose="020F0502020204030204" pitchFamily="34" charset="0"/>
              </a:rPr>
              <a:t> of </a:t>
            </a:r>
            <a:r>
              <a:rPr lang="es-ES" sz="1300" b="1" baseline="0" dirty="0" err="1" smtClean="0">
                <a:latin typeface="Calibri" panose="020F0502020204030204" pitchFamily="34" charset="0"/>
                <a:ea typeface="Calibri" panose="020F0502020204030204" pitchFamily="34" charset="0"/>
                <a:cs typeface="Calibri" panose="020F0502020204030204" pitchFamily="34" charset="0"/>
              </a:rPr>
              <a:t>traceability</a:t>
            </a:r>
            <a:endParaRPr lang="ca-ES" sz="13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9EFC56F0-F3B2-4166-ACAF-78D7DD0DD042}" type="slidenum">
              <a:rPr lang="en-GB" smtClean="0"/>
              <a:t>5</a:t>
            </a:fld>
            <a:endParaRPr lang="en-GB"/>
          </a:p>
        </p:txBody>
      </p:sp>
    </p:spTree>
    <p:extLst>
      <p:ext uri="{BB962C8B-B14F-4D97-AF65-F5344CB8AC3E}">
        <p14:creationId xmlns:p14="http://schemas.microsoft.com/office/powerpoint/2010/main" val="4059145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90478">
              <a:defRPr/>
            </a:pPr>
            <a:r>
              <a:rPr lang="en-GB" sz="1300" b="1" dirty="0">
                <a:latin typeface="Calibri" panose="020F0502020204030204" pitchFamily="34" charset="0"/>
                <a:ea typeface="Calibri" panose="020F0502020204030204" pitchFamily="34" charset="0"/>
                <a:cs typeface="Calibri" panose="020F0502020204030204" pitchFamily="34" charset="0"/>
              </a:rPr>
              <a:t>Realising the value chain from donation to transplantation. </a:t>
            </a:r>
            <a:r>
              <a:rPr lang="en-GB" sz="1300" dirty="0">
                <a:latin typeface="Calibri" panose="020F0502020204030204" pitchFamily="34" charset="0"/>
                <a:ea typeface="Calibri" panose="020F0502020204030204" pitchFamily="34" charset="0"/>
                <a:cs typeface="Calibri" panose="020F0502020204030204" pitchFamily="34" charset="0"/>
              </a:rPr>
              <a:t>Donations are used directly or further processed,</a:t>
            </a:r>
            <a:endParaRPr lang="ca-ES" sz="1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9EFC56F0-F3B2-4166-ACAF-78D7DD0DD042}" type="slidenum">
              <a:rPr lang="en-GB" smtClean="0"/>
              <a:t>7</a:t>
            </a:fld>
            <a:endParaRPr lang="en-GB"/>
          </a:p>
        </p:txBody>
      </p:sp>
    </p:spTree>
    <p:extLst>
      <p:ext uri="{BB962C8B-B14F-4D97-AF65-F5344CB8AC3E}">
        <p14:creationId xmlns:p14="http://schemas.microsoft.com/office/powerpoint/2010/main" val="4204608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90478">
              <a:defRPr/>
            </a:pPr>
            <a:r>
              <a:rPr lang="en-GB" sz="1300" b="1" dirty="0">
                <a:latin typeface="Calibri" panose="020F0502020204030204" pitchFamily="34" charset="0"/>
                <a:ea typeface="Calibri" panose="020F0502020204030204" pitchFamily="34" charset="0"/>
                <a:cs typeface="Calibri" panose="020F0502020204030204" pitchFamily="34" charset="0"/>
              </a:rPr>
              <a:t>Realising the value chain from donation to transplantation. </a:t>
            </a:r>
            <a:r>
              <a:rPr lang="en-GB" sz="1300" dirty="0">
                <a:latin typeface="Calibri" panose="020F0502020204030204" pitchFamily="34" charset="0"/>
                <a:ea typeface="Calibri" panose="020F0502020204030204" pitchFamily="34" charset="0"/>
                <a:cs typeface="Calibri" panose="020F0502020204030204" pitchFamily="34" charset="0"/>
              </a:rPr>
              <a:t>Donations are used directly or further processed,</a:t>
            </a:r>
            <a:endParaRPr lang="ca-ES" sz="13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10"/>
          </p:nvPr>
        </p:nvSpPr>
        <p:spPr/>
        <p:txBody>
          <a:bodyPr/>
          <a:lstStyle/>
          <a:p>
            <a:fld id="{9EFC56F0-F3B2-4166-ACAF-78D7DD0DD042}" type="slidenum">
              <a:rPr lang="en-GB" smtClean="0"/>
              <a:t>8</a:t>
            </a:fld>
            <a:endParaRPr lang="en-GB"/>
          </a:p>
        </p:txBody>
      </p:sp>
    </p:spTree>
    <p:extLst>
      <p:ext uri="{BB962C8B-B14F-4D97-AF65-F5344CB8AC3E}">
        <p14:creationId xmlns:p14="http://schemas.microsoft.com/office/powerpoint/2010/main" val="82512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From our ongoing work at ISCT&amp;EBMT, several key </a:t>
            </a:r>
            <a:r>
              <a:rPr lang="en-GB" sz="1200" kern="1200" dirty="0" err="1" smtClean="0">
                <a:solidFill>
                  <a:schemeClr val="tx1"/>
                </a:solidFill>
                <a:effectLst/>
                <a:latin typeface="+mn-lt"/>
                <a:ea typeface="+mn-ea"/>
                <a:cs typeface="+mn-cs"/>
              </a:rPr>
              <a:t>moonshots</a:t>
            </a:r>
            <a:r>
              <a:rPr lang="en-GB" sz="1200" kern="1200" dirty="0" smtClean="0">
                <a:solidFill>
                  <a:schemeClr val="tx1"/>
                </a:solidFill>
                <a:effectLst/>
                <a:latin typeface="+mn-lt"/>
                <a:ea typeface="+mn-ea"/>
                <a:cs typeface="+mn-cs"/>
              </a:rPr>
              <a:t> and research challenges emerge. These proposals aim to address gaps in infrastructure, standardization, access, and workforce development, ultimately accelerating the impact of advanced therapy medicinal products (ATMPs) across Europe.</a:t>
            </a:r>
          </a:p>
          <a:p>
            <a:endParaRPr lang="en-GB" dirty="0"/>
          </a:p>
        </p:txBody>
      </p:sp>
      <p:sp>
        <p:nvSpPr>
          <p:cNvPr id="4" name="Marcador de número de diapositiva 3"/>
          <p:cNvSpPr>
            <a:spLocks noGrp="1"/>
          </p:cNvSpPr>
          <p:nvPr>
            <p:ph type="sldNum" sz="quarter" idx="10"/>
          </p:nvPr>
        </p:nvSpPr>
        <p:spPr/>
        <p:txBody>
          <a:bodyPr/>
          <a:lstStyle/>
          <a:p>
            <a:fld id="{C169AC97-CD54-9340-B9E0-75AD9F29C0D4}" type="slidenum">
              <a:rPr lang="en-US" smtClean="0"/>
              <a:t>10</a:t>
            </a:fld>
            <a:endParaRPr lang="en-US"/>
          </a:p>
        </p:txBody>
      </p:sp>
    </p:spTree>
    <p:extLst>
      <p:ext uri="{BB962C8B-B14F-4D97-AF65-F5344CB8AC3E}">
        <p14:creationId xmlns:p14="http://schemas.microsoft.com/office/powerpoint/2010/main" val="738259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From our ongoing work at ISCT&amp;EBMT, several key </a:t>
            </a:r>
            <a:r>
              <a:rPr lang="en-GB" sz="1200" kern="1200" dirty="0" err="1" smtClean="0">
                <a:solidFill>
                  <a:schemeClr val="tx1"/>
                </a:solidFill>
                <a:effectLst/>
                <a:latin typeface="+mn-lt"/>
                <a:ea typeface="+mn-ea"/>
                <a:cs typeface="+mn-cs"/>
              </a:rPr>
              <a:t>moonshots</a:t>
            </a:r>
            <a:r>
              <a:rPr lang="en-GB" sz="1200" kern="1200" dirty="0" smtClean="0">
                <a:solidFill>
                  <a:schemeClr val="tx1"/>
                </a:solidFill>
                <a:effectLst/>
                <a:latin typeface="+mn-lt"/>
                <a:ea typeface="+mn-ea"/>
                <a:cs typeface="+mn-cs"/>
              </a:rPr>
              <a:t> and research challenges emerge. These proposals aim to address gaps in infrastructure, standardization, access, and workforce development, ultimately accelerating the impact of advanced therapy medicinal products (ATMPs) across Europe.</a:t>
            </a:r>
          </a:p>
          <a:p>
            <a:endParaRPr lang="en-GB" dirty="0"/>
          </a:p>
        </p:txBody>
      </p:sp>
      <p:sp>
        <p:nvSpPr>
          <p:cNvPr id="4" name="Marcador de número de diapositiva 3"/>
          <p:cNvSpPr>
            <a:spLocks noGrp="1"/>
          </p:cNvSpPr>
          <p:nvPr>
            <p:ph type="sldNum" sz="quarter" idx="10"/>
          </p:nvPr>
        </p:nvSpPr>
        <p:spPr/>
        <p:txBody>
          <a:bodyPr/>
          <a:lstStyle/>
          <a:p>
            <a:fld id="{C169AC97-CD54-9340-B9E0-75AD9F29C0D4}" type="slidenum">
              <a:rPr lang="en-US" smtClean="0"/>
              <a:t>19</a:t>
            </a:fld>
            <a:endParaRPr lang="en-US"/>
          </a:p>
        </p:txBody>
      </p:sp>
    </p:spTree>
    <p:extLst>
      <p:ext uri="{BB962C8B-B14F-4D97-AF65-F5344CB8AC3E}">
        <p14:creationId xmlns:p14="http://schemas.microsoft.com/office/powerpoint/2010/main" val="28845194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 xmlns:a16="http://schemas.microsoft.com/office/drawing/2014/main" id="{43FC09F8-2B19-E5D6-1E08-343FCF0B1B59}"/>
              </a:ext>
            </a:extLst>
          </p:cNvPr>
          <p:cNvSpPr>
            <a:spLocks noGrp="1"/>
          </p:cNvSpPr>
          <p:nvPr>
            <p:ph type="body" sz="quarter" idx="13" hasCustomPrompt="1"/>
          </p:nvPr>
        </p:nvSpPr>
        <p:spPr>
          <a:xfrm>
            <a:off x="366049" y="1431638"/>
            <a:ext cx="11459901" cy="146695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4000" b="1" spc="200" baseline="0">
                <a:solidFill>
                  <a:srgbClr val="425B76"/>
                </a:solidFill>
                <a:latin typeface="Verdana" panose="020B0604030504040204" pitchFamily="34" charset="0"/>
                <a:ea typeface="Verdana" panose="020B0604030504040204" pitchFamily="34" charset="0"/>
              </a:defRPr>
            </a:lvl1pPr>
          </a:lstStyle>
          <a:p>
            <a:pPr lvl="0"/>
            <a:r>
              <a:rPr lang="en-US" dirty="0"/>
              <a:t>Presentation Name</a:t>
            </a:r>
          </a:p>
        </p:txBody>
      </p:sp>
      <p:sp>
        <p:nvSpPr>
          <p:cNvPr id="5" name="Text Placeholder 9">
            <a:extLst>
              <a:ext uri="{FF2B5EF4-FFF2-40B4-BE49-F238E27FC236}">
                <a16:creationId xmlns="" xmlns:a16="http://schemas.microsoft.com/office/drawing/2014/main" id="{1D54E59E-9D50-28C4-10CF-752FC7DFAFC4}"/>
              </a:ext>
            </a:extLst>
          </p:cNvPr>
          <p:cNvSpPr>
            <a:spLocks noGrp="1"/>
          </p:cNvSpPr>
          <p:nvPr>
            <p:ph type="body" sz="quarter" idx="16" hasCustomPrompt="1"/>
          </p:nvPr>
        </p:nvSpPr>
        <p:spPr>
          <a:xfrm>
            <a:off x="366048" y="3814619"/>
            <a:ext cx="11459902" cy="64654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lnSpc>
                <a:spcPct val="200000"/>
              </a:lnSpc>
              <a:buFont typeface="Arial" panose="020B0604020202020204" pitchFamily="34" charset="0"/>
              <a:buNone/>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 02</a:t>
            </a:r>
          </a:p>
        </p:txBody>
      </p:sp>
      <p:sp>
        <p:nvSpPr>
          <p:cNvPr id="2" name="Text Placeholder 9">
            <a:extLst>
              <a:ext uri="{FF2B5EF4-FFF2-40B4-BE49-F238E27FC236}">
                <a16:creationId xmlns="" xmlns:a16="http://schemas.microsoft.com/office/drawing/2014/main" id="{10E44807-EEAF-61EB-D63F-A116035FE99B}"/>
              </a:ext>
            </a:extLst>
          </p:cNvPr>
          <p:cNvSpPr>
            <a:spLocks noGrp="1"/>
          </p:cNvSpPr>
          <p:nvPr>
            <p:ph type="body" sz="quarter" idx="17" hasCustomPrompt="1"/>
          </p:nvPr>
        </p:nvSpPr>
        <p:spPr>
          <a:xfrm>
            <a:off x="366048" y="3083322"/>
            <a:ext cx="11459902" cy="54656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spc="200" baseline="0">
                <a:solidFill>
                  <a:srgbClr val="3F3F3F"/>
                </a:solidFill>
                <a:latin typeface="Verdana" panose="020B0604030504040204" pitchFamily="34" charset="0"/>
                <a:ea typeface="Verdana" panose="020B0604030504040204" pitchFamily="34" charset="0"/>
              </a:defRPr>
            </a:lvl1pPr>
          </a:lstStyle>
          <a:p>
            <a:pPr lvl="0"/>
            <a:r>
              <a:rPr lang="en-US" dirty="0"/>
              <a:t>Subtitle 01</a:t>
            </a:r>
          </a:p>
        </p:txBody>
      </p:sp>
    </p:spTree>
    <p:extLst>
      <p:ext uri="{BB962C8B-B14F-4D97-AF65-F5344CB8AC3E}">
        <p14:creationId xmlns:p14="http://schemas.microsoft.com/office/powerpoint/2010/main" val="1021255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 xmlns:a16="http://schemas.microsoft.com/office/drawing/2014/main" id="{26A2E5A8-9591-17D7-478C-DB07BD3FEF62}"/>
              </a:ext>
            </a:extLst>
          </p:cNvPr>
          <p:cNvSpPr>
            <a:spLocks noGrp="1"/>
          </p:cNvSpPr>
          <p:nvPr>
            <p:ph type="body" sz="quarter" idx="11" hasCustomPrompt="1"/>
          </p:nvPr>
        </p:nvSpPr>
        <p:spPr>
          <a:xfrm>
            <a:off x="361200" y="1106426"/>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 xmlns:a16="http://schemas.microsoft.com/office/drawing/2014/main" id="{5111B6B7-1B4B-2ED3-02CF-07241369375B}"/>
              </a:ext>
            </a:extLst>
          </p:cNvPr>
          <p:cNvSpPr>
            <a:spLocks noGrp="1"/>
          </p:cNvSpPr>
          <p:nvPr>
            <p:ph type="body" sz="quarter" idx="14" hasCustomPrompt="1"/>
          </p:nvPr>
        </p:nvSpPr>
        <p:spPr>
          <a:xfrm>
            <a:off x="8453858" y="1105514"/>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a:p>
            <a:pPr lvl="0"/>
            <a:endParaRPr lang="en-US" dirty="0"/>
          </a:p>
        </p:txBody>
      </p:sp>
      <p:sp>
        <p:nvSpPr>
          <p:cNvPr id="22" name="Text Placeholder 9">
            <a:extLst>
              <a:ext uri="{FF2B5EF4-FFF2-40B4-BE49-F238E27FC236}">
                <a16:creationId xmlns="" xmlns:a16="http://schemas.microsoft.com/office/drawing/2014/main" id="{7310D174-E463-C2C1-911C-8ED9C55C3F20}"/>
              </a:ext>
            </a:extLst>
          </p:cNvPr>
          <p:cNvSpPr>
            <a:spLocks noGrp="1"/>
          </p:cNvSpPr>
          <p:nvPr>
            <p:ph type="body" sz="quarter" idx="15" hasCustomPrompt="1"/>
          </p:nvPr>
        </p:nvSpPr>
        <p:spPr>
          <a:xfrm>
            <a:off x="4407529" y="1105513"/>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3" name="Text Placeholder 9">
            <a:extLst>
              <a:ext uri="{FF2B5EF4-FFF2-40B4-BE49-F238E27FC236}">
                <a16:creationId xmlns="" xmlns:a16="http://schemas.microsoft.com/office/drawing/2014/main" id="{317D98C9-030E-6F52-3CFE-4DC66CEA2894}"/>
              </a:ext>
            </a:extLst>
          </p:cNvPr>
          <p:cNvSpPr>
            <a:spLocks noGrp="1"/>
          </p:cNvSpPr>
          <p:nvPr>
            <p:ph type="body" sz="quarter" idx="16" hasCustomPrompt="1"/>
          </p:nvPr>
        </p:nvSpPr>
        <p:spPr>
          <a:xfrm>
            <a:off x="361200" y="1946283"/>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 xmlns:a16="http://schemas.microsoft.com/office/drawing/2014/main" id="{F12B090A-2464-AA7C-DAB9-80741CEEC712}"/>
              </a:ext>
            </a:extLst>
          </p:cNvPr>
          <p:cNvSpPr>
            <a:spLocks noGrp="1"/>
          </p:cNvSpPr>
          <p:nvPr>
            <p:ph type="body" sz="quarter" idx="17" hasCustomPrompt="1"/>
          </p:nvPr>
        </p:nvSpPr>
        <p:spPr>
          <a:xfrm>
            <a:off x="8471652"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 xmlns:a16="http://schemas.microsoft.com/office/drawing/2014/main" id="{E4F56965-4647-362D-3AE2-6F3EC146C80C}"/>
              </a:ext>
            </a:extLst>
          </p:cNvPr>
          <p:cNvSpPr>
            <a:spLocks noGrp="1"/>
          </p:cNvSpPr>
          <p:nvPr>
            <p:ph type="body" sz="quarter" idx="18" hasCustomPrompt="1"/>
          </p:nvPr>
        </p:nvSpPr>
        <p:spPr>
          <a:xfrm>
            <a:off x="4416426"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710614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 xmlns:a16="http://schemas.microsoft.com/office/drawing/2014/main" id="{26A2E5A8-9591-17D7-478C-DB07BD3FEF62}"/>
              </a:ext>
            </a:extLst>
          </p:cNvPr>
          <p:cNvSpPr>
            <a:spLocks noGrp="1"/>
          </p:cNvSpPr>
          <p:nvPr>
            <p:ph type="body" sz="quarter" idx="11" hasCustomPrompt="1"/>
          </p:nvPr>
        </p:nvSpPr>
        <p:spPr>
          <a:xfrm>
            <a:off x="361200" y="1106426"/>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 xmlns:a16="http://schemas.microsoft.com/office/drawing/2014/main" id="{5111B6B7-1B4B-2ED3-02CF-07241369375B}"/>
              </a:ext>
            </a:extLst>
          </p:cNvPr>
          <p:cNvSpPr>
            <a:spLocks noGrp="1"/>
          </p:cNvSpPr>
          <p:nvPr>
            <p:ph type="body" sz="quarter" idx="14" hasCustomPrompt="1"/>
          </p:nvPr>
        </p:nvSpPr>
        <p:spPr>
          <a:xfrm>
            <a:off x="8453858" y="1105514"/>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a:p>
            <a:pPr lvl="0"/>
            <a:endParaRPr lang="en-US" dirty="0"/>
          </a:p>
        </p:txBody>
      </p:sp>
      <p:sp>
        <p:nvSpPr>
          <p:cNvPr id="22" name="Text Placeholder 9">
            <a:extLst>
              <a:ext uri="{FF2B5EF4-FFF2-40B4-BE49-F238E27FC236}">
                <a16:creationId xmlns="" xmlns:a16="http://schemas.microsoft.com/office/drawing/2014/main" id="{7310D174-E463-C2C1-911C-8ED9C55C3F20}"/>
              </a:ext>
            </a:extLst>
          </p:cNvPr>
          <p:cNvSpPr>
            <a:spLocks noGrp="1"/>
          </p:cNvSpPr>
          <p:nvPr>
            <p:ph type="body" sz="quarter" idx="15" hasCustomPrompt="1"/>
          </p:nvPr>
        </p:nvSpPr>
        <p:spPr>
          <a:xfrm>
            <a:off x="4407529" y="1105513"/>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3" name="Text Placeholder 9">
            <a:extLst>
              <a:ext uri="{FF2B5EF4-FFF2-40B4-BE49-F238E27FC236}">
                <a16:creationId xmlns="" xmlns:a16="http://schemas.microsoft.com/office/drawing/2014/main" id="{317D98C9-030E-6F52-3CFE-4DC66CEA2894}"/>
              </a:ext>
            </a:extLst>
          </p:cNvPr>
          <p:cNvSpPr>
            <a:spLocks noGrp="1"/>
          </p:cNvSpPr>
          <p:nvPr>
            <p:ph type="body" sz="quarter" idx="16" hasCustomPrompt="1"/>
          </p:nvPr>
        </p:nvSpPr>
        <p:spPr>
          <a:xfrm>
            <a:off x="361200" y="1946283"/>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 xmlns:a16="http://schemas.microsoft.com/office/drawing/2014/main" id="{F12B090A-2464-AA7C-DAB9-80741CEEC712}"/>
              </a:ext>
            </a:extLst>
          </p:cNvPr>
          <p:cNvSpPr>
            <a:spLocks noGrp="1"/>
          </p:cNvSpPr>
          <p:nvPr>
            <p:ph type="body" sz="quarter" idx="17" hasCustomPrompt="1"/>
          </p:nvPr>
        </p:nvSpPr>
        <p:spPr>
          <a:xfrm>
            <a:off x="8471652"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 xmlns:a16="http://schemas.microsoft.com/office/drawing/2014/main" id="{E4F56965-4647-362D-3AE2-6F3EC146C80C}"/>
              </a:ext>
            </a:extLst>
          </p:cNvPr>
          <p:cNvSpPr>
            <a:spLocks noGrp="1"/>
          </p:cNvSpPr>
          <p:nvPr>
            <p:ph type="body" sz="quarter" idx="18" hasCustomPrompt="1"/>
          </p:nvPr>
        </p:nvSpPr>
        <p:spPr>
          <a:xfrm>
            <a:off x="4416426"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285801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 xmlns:a16="http://schemas.microsoft.com/office/drawing/2014/main" id="{26A2E5A8-9591-17D7-478C-DB07BD3FEF62}"/>
              </a:ext>
            </a:extLst>
          </p:cNvPr>
          <p:cNvSpPr>
            <a:spLocks noGrp="1"/>
          </p:cNvSpPr>
          <p:nvPr>
            <p:ph type="body" sz="quarter" idx="11" hasCustomPrompt="1"/>
          </p:nvPr>
        </p:nvSpPr>
        <p:spPr>
          <a:xfrm>
            <a:off x="361200" y="1106426"/>
            <a:ext cx="3743562"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 xmlns:a16="http://schemas.microsoft.com/office/drawing/2014/main" id="{5111B6B7-1B4B-2ED3-02CF-07241369375B}"/>
              </a:ext>
            </a:extLst>
          </p:cNvPr>
          <p:cNvSpPr>
            <a:spLocks noGrp="1"/>
          </p:cNvSpPr>
          <p:nvPr>
            <p:ph type="body" sz="quarter" idx="14" hasCustomPrompt="1"/>
          </p:nvPr>
        </p:nvSpPr>
        <p:spPr>
          <a:xfrm>
            <a:off x="8097397" y="1105514"/>
            <a:ext cx="3715611"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2" name="Text Placeholder 9">
            <a:extLst>
              <a:ext uri="{FF2B5EF4-FFF2-40B4-BE49-F238E27FC236}">
                <a16:creationId xmlns="" xmlns:a16="http://schemas.microsoft.com/office/drawing/2014/main" id="{7310D174-E463-C2C1-911C-8ED9C55C3F20}"/>
              </a:ext>
            </a:extLst>
          </p:cNvPr>
          <p:cNvSpPr>
            <a:spLocks noGrp="1"/>
          </p:cNvSpPr>
          <p:nvPr>
            <p:ph type="body" sz="quarter" idx="15" hasCustomPrompt="1"/>
          </p:nvPr>
        </p:nvSpPr>
        <p:spPr>
          <a:xfrm>
            <a:off x="4185920" y="1105513"/>
            <a:ext cx="3830319"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p:txBody>
      </p:sp>
      <p:sp>
        <p:nvSpPr>
          <p:cNvPr id="23" name="Text Placeholder 9">
            <a:extLst>
              <a:ext uri="{FF2B5EF4-FFF2-40B4-BE49-F238E27FC236}">
                <a16:creationId xmlns="" xmlns:a16="http://schemas.microsoft.com/office/drawing/2014/main" id="{317D98C9-030E-6F52-3CFE-4DC66CEA2894}"/>
              </a:ext>
            </a:extLst>
          </p:cNvPr>
          <p:cNvSpPr>
            <a:spLocks noGrp="1"/>
          </p:cNvSpPr>
          <p:nvPr>
            <p:ph type="body" sz="quarter" idx="16" hasCustomPrompt="1"/>
          </p:nvPr>
        </p:nvSpPr>
        <p:spPr>
          <a:xfrm>
            <a:off x="361200" y="1946283"/>
            <a:ext cx="3743562" cy="403795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 xmlns:a16="http://schemas.microsoft.com/office/drawing/2014/main" id="{F12B090A-2464-AA7C-DAB9-80741CEEC712}"/>
              </a:ext>
            </a:extLst>
          </p:cNvPr>
          <p:cNvSpPr>
            <a:spLocks noGrp="1"/>
          </p:cNvSpPr>
          <p:nvPr>
            <p:ph type="body" sz="quarter" idx="17" hasCustomPrompt="1"/>
          </p:nvPr>
        </p:nvSpPr>
        <p:spPr>
          <a:xfrm>
            <a:off x="8115191" y="1968200"/>
            <a:ext cx="3715611" cy="401603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 xmlns:a16="http://schemas.microsoft.com/office/drawing/2014/main" id="{E4F56965-4647-362D-3AE2-6F3EC146C80C}"/>
              </a:ext>
            </a:extLst>
          </p:cNvPr>
          <p:cNvSpPr>
            <a:spLocks noGrp="1"/>
          </p:cNvSpPr>
          <p:nvPr>
            <p:ph type="body" sz="quarter" idx="18" hasCustomPrompt="1"/>
          </p:nvPr>
        </p:nvSpPr>
        <p:spPr>
          <a:xfrm>
            <a:off x="4185919" y="1968201"/>
            <a:ext cx="3830319" cy="401603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4141639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23" name="Text Placeholder 9">
            <a:extLst>
              <a:ext uri="{FF2B5EF4-FFF2-40B4-BE49-F238E27FC236}">
                <a16:creationId xmlns="" xmlns:a16="http://schemas.microsoft.com/office/drawing/2014/main" id="{317D98C9-030E-6F52-3CFE-4DC66CEA2894}"/>
              </a:ext>
            </a:extLst>
          </p:cNvPr>
          <p:cNvSpPr>
            <a:spLocks noGrp="1"/>
          </p:cNvSpPr>
          <p:nvPr>
            <p:ph type="body" sz="quarter" idx="16" hasCustomPrompt="1"/>
          </p:nvPr>
        </p:nvSpPr>
        <p:spPr>
          <a:xfrm>
            <a:off x="361200" y="1076346"/>
            <a:ext cx="3743562" cy="4907893"/>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 xmlns:a16="http://schemas.microsoft.com/office/drawing/2014/main" id="{F12B090A-2464-AA7C-DAB9-80741CEEC712}"/>
              </a:ext>
            </a:extLst>
          </p:cNvPr>
          <p:cNvSpPr>
            <a:spLocks noGrp="1"/>
          </p:cNvSpPr>
          <p:nvPr>
            <p:ph type="body" sz="quarter" idx="17" hasCustomPrompt="1"/>
          </p:nvPr>
        </p:nvSpPr>
        <p:spPr>
          <a:xfrm>
            <a:off x="8115191" y="1076348"/>
            <a:ext cx="3715611" cy="490789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 xmlns:a16="http://schemas.microsoft.com/office/drawing/2014/main" id="{E4F56965-4647-362D-3AE2-6F3EC146C80C}"/>
              </a:ext>
            </a:extLst>
          </p:cNvPr>
          <p:cNvSpPr>
            <a:spLocks noGrp="1"/>
          </p:cNvSpPr>
          <p:nvPr>
            <p:ph type="body" sz="quarter" idx="18" hasCustomPrompt="1"/>
          </p:nvPr>
        </p:nvSpPr>
        <p:spPr>
          <a:xfrm>
            <a:off x="4185919" y="1076346"/>
            <a:ext cx="3830319" cy="4907893"/>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3725083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 xmlns:a16="http://schemas.microsoft.com/office/drawing/2014/main" id="{43FC09F8-2B19-E5D6-1E08-343FCF0B1B59}"/>
              </a:ext>
            </a:extLst>
          </p:cNvPr>
          <p:cNvSpPr>
            <a:spLocks noGrp="1"/>
          </p:cNvSpPr>
          <p:nvPr>
            <p:ph type="body" sz="quarter" idx="13" hasCustomPrompt="1"/>
          </p:nvPr>
        </p:nvSpPr>
        <p:spPr>
          <a:xfrm>
            <a:off x="307225" y="88398"/>
            <a:ext cx="10176048" cy="69063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defRPr>
            </a:lvl1pPr>
          </a:lstStyle>
          <a:p>
            <a:pPr lvl="0"/>
            <a:r>
              <a:rPr lang="en-US" dirty="0"/>
              <a:t>Q&amp;A</a:t>
            </a:r>
          </a:p>
        </p:txBody>
      </p:sp>
      <p:sp>
        <p:nvSpPr>
          <p:cNvPr id="5" name="Text Placeholder 9">
            <a:extLst>
              <a:ext uri="{FF2B5EF4-FFF2-40B4-BE49-F238E27FC236}">
                <a16:creationId xmlns="" xmlns:a16="http://schemas.microsoft.com/office/drawing/2014/main" id="{1D54E59E-9D50-28C4-10CF-752FC7DFAFC4}"/>
              </a:ext>
            </a:extLst>
          </p:cNvPr>
          <p:cNvSpPr>
            <a:spLocks noGrp="1"/>
          </p:cNvSpPr>
          <p:nvPr>
            <p:ph type="body" sz="quarter" idx="16" hasCustomPrompt="1"/>
          </p:nvPr>
        </p:nvSpPr>
        <p:spPr>
          <a:xfrm>
            <a:off x="307225" y="941296"/>
            <a:ext cx="11459902" cy="497540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l">
              <a:lnSpc>
                <a:spcPct val="200000"/>
              </a:lnSpc>
              <a:buFont typeface="Arial" panose="020B0604020202020204" pitchFamily="34" charset="0"/>
              <a:buChar char="•"/>
              <a:defRPr sz="1600" b="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723620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325563"/>
          </a:xfrm>
          <a:prstGeom prst="rect">
            <a:avLst/>
          </a:prstGeom>
        </p:spPr>
        <p:txBody>
          <a:bodyPr/>
          <a:lstStyle/>
          <a:p>
            <a:r>
              <a:rPr lang="es-ES" smtClean="0"/>
              <a:t>Haga clic para modificar el estilo de título del patrón</a:t>
            </a:r>
            <a:endParaRPr lang="ca-ES"/>
          </a:p>
        </p:txBody>
      </p:sp>
      <p:sp>
        <p:nvSpPr>
          <p:cNvPr id="3" name="Marcador de contenido 2"/>
          <p:cNvSpPr>
            <a:spLocks noGrp="1"/>
          </p:cNvSpPr>
          <p:nvPr>
            <p:ph idx="1"/>
          </p:nvPr>
        </p:nvSpPr>
        <p:spPr>
          <a:xfrm>
            <a:off x="838200" y="1825625"/>
            <a:ext cx="10515600" cy="435133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ca-ES"/>
          </a:p>
        </p:txBody>
      </p:sp>
      <p:sp>
        <p:nvSpPr>
          <p:cNvPr id="4" name="Marcador de fecha 3"/>
          <p:cNvSpPr>
            <a:spLocks noGrp="1"/>
          </p:cNvSpPr>
          <p:nvPr>
            <p:ph type="dt" sz="half" idx="10"/>
          </p:nvPr>
        </p:nvSpPr>
        <p:spPr>
          <a:xfrm>
            <a:off x="838200" y="6356350"/>
            <a:ext cx="2743200" cy="365125"/>
          </a:xfrm>
          <a:prstGeom prst="rect">
            <a:avLst/>
          </a:prstGeom>
        </p:spPr>
        <p:txBody>
          <a:bodyPr/>
          <a:lstStyle/>
          <a:p>
            <a:fld id="{A74CC6D1-CBE5-4CA7-99FA-AF19B57028DC}" type="datetimeFigureOut">
              <a:rPr lang="ca-ES" smtClean="0"/>
              <a:t>12/11/2024</a:t>
            </a:fld>
            <a:endParaRPr lang="ca-ES"/>
          </a:p>
        </p:txBody>
      </p:sp>
      <p:sp>
        <p:nvSpPr>
          <p:cNvPr id="5" name="Marcador de pie de página 4"/>
          <p:cNvSpPr>
            <a:spLocks noGrp="1"/>
          </p:cNvSpPr>
          <p:nvPr>
            <p:ph type="ftr" sz="quarter" idx="11"/>
          </p:nvPr>
        </p:nvSpPr>
        <p:spPr>
          <a:xfrm>
            <a:off x="4038600" y="6356350"/>
            <a:ext cx="4114800" cy="365125"/>
          </a:xfrm>
          <a:prstGeom prst="rect">
            <a:avLst/>
          </a:prstGeom>
        </p:spPr>
        <p:txBody>
          <a:bodyPr/>
          <a:lstStyle/>
          <a:p>
            <a:endParaRPr lang="ca-ES"/>
          </a:p>
        </p:txBody>
      </p:sp>
      <p:sp>
        <p:nvSpPr>
          <p:cNvPr id="6" name="Marcador de número de diapositiva 5"/>
          <p:cNvSpPr>
            <a:spLocks noGrp="1"/>
          </p:cNvSpPr>
          <p:nvPr>
            <p:ph type="sldNum" sz="quarter" idx="12"/>
          </p:nvPr>
        </p:nvSpPr>
        <p:spPr>
          <a:xfrm>
            <a:off x="8610600" y="6356350"/>
            <a:ext cx="2743200" cy="365125"/>
          </a:xfrm>
          <a:prstGeom prst="rect">
            <a:avLst/>
          </a:prstGeom>
        </p:spPr>
        <p:txBody>
          <a:bodyPr/>
          <a:lstStyle/>
          <a:p>
            <a:fld id="{9D222914-D87A-49A8-95A9-7321E4DF1E53}" type="slidenum">
              <a:rPr lang="ca-ES" smtClean="0"/>
              <a:t>‹Nº›</a:t>
            </a:fld>
            <a:endParaRPr lang="ca-ES"/>
          </a:p>
        </p:txBody>
      </p:sp>
    </p:spTree>
    <p:extLst>
      <p:ext uri="{BB962C8B-B14F-4D97-AF65-F5344CB8AC3E}">
        <p14:creationId xmlns:p14="http://schemas.microsoft.com/office/powerpoint/2010/main" val="13354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 xmlns:a16="http://schemas.microsoft.com/office/drawing/2014/main" id="{43FC09F8-2B19-E5D6-1E08-343FCF0B1B59}"/>
              </a:ext>
            </a:extLst>
          </p:cNvPr>
          <p:cNvSpPr>
            <a:spLocks noGrp="1"/>
          </p:cNvSpPr>
          <p:nvPr>
            <p:ph type="body" sz="quarter" idx="13" hasCustomPrompt="1"/>
          </p:nvPr>
        </p:nvSpPr>
        <p:spPr>
          <a:xfrm>
            <a:off x="307225" y="88398"/>
            <a:ext cx="10176048" cy="69063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defRPr>
            </a:lvl1pPr>
          </a:lstStyle>
          <a:p>
            <a:pPr lvl="0"/>
            <a:r>
              <a:rPr lang="en-US" dirty="0"/>
              <a:t>Topic Title</a:t>
            </a:r>
          </a:p>
        </p:txBody>
      </p:sp>
      <p:sp>
        <p:nvSpPr>
          <p:cNvPr id="5" name="Text Placeholder 9">
            <a:extLst>
              <a:ext uri="{FF2B5EF4-FFF2-40B4-BE49-F238E27FC236}">
                <a16:creationId xmlns="" xmlns:a16="http://schemas.microsoft.com/office/drawing/2014/main" id="{1D54E59E-9D50-28C4-10CF-752FC7DFAFC4}"/>
              </a:ext>
            </a:extLst>
          </p:cNvPr>
          <p:cNvSpPr>
            <a:spLocks noGrp="1"/>
          </p:cNvSpPr>
          <p:nvPr>
            <p:ph type="body" sz="quarter" idx="16" hasCustomPrompt="1"/>
          </p:nvPr>
        </p:nvSpPr>
        <p:spPr>
          <a:xfrm>
            <a:off x="307225" y="1542473"/>
            <a:ext cx="11459902" cy="437423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lnSpc>
                <a:spcPct val="200000"/>
              </a:lnSpc>
              <a:buFont typeface="Arial" panose="020B0604020202020204" pitchFamily="34" charset="0"/>
              <a:buNone/>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Body Copy Here</a:t>
            </a:r>
          </a:p>
        </p:txBody>
      </p:sp>
      <p:sp>
        <p:nvSpPr>
          <p:cNvPr id="2" name="Text Placeholder 9">
            <a:extLst>
              <a:ext uri="{FF2B5EF4-FFF2-40B4-BE49-F238E27FC236}">
                <a16:creationId xmlns="" xmlns:a16="http://schemas.microsoft.com/office/drawing/2014/main" id="{10E44807-EEAF-61EB-D63F-A116035FE99B}"/>
              </a:ext>
            </a:extLst>
          </p:cNvPr>
          <p:cNvSpPr>
            <a:spLocks noGrp="1"/>
          </p:cNvSpPr>
          <p:nvPr>
            <p:ph type="body" sz="quarter" idx="17" hasCustomPrompt="1"/>
          </p:nvPr>
        </p:nvSpPr>
        <p:spPr>
          <a:xfrm>
            <a:off x="307225" y="912776"/>
            <a:ext cx="11459902" cy="48191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spc="200" baseline="0">
                <a:solidFill>
                  <a:srgbClr val="3F3F3F"/>
                </a:solidFill>
                <a:latin typeface="Verdana" panose="020B0604030504040204" pitchFamily="34" charset="0"/>
                <a:ea typeface="Verdana" panose="020B0604030504040204" pitchFamily="34" charset="0"/>
              </a:defRPr>
            </a:lvl1pPr>
          </a:lstStyle>
          <a:p>
            <a:pPr lvl="0"/>
            <a:r>
              <a:rPr lang="en-US" dirty="0"/>
              <a:t>Subtitle</a:t>
            </a:r>
          </a:p>
        </p:txBody>
      </p:sp>
    </p:spTree>
    <p:extLst>
      <p:ext uri="{BB962C8B-B14F-4D97-AF65-F5344CB8AC3E}">
        <p14:creationId xmlns:p14="http://schemas.microsoft.com/office/powerpoint/2010/main" val="1233376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674935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595796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2737546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787128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 xmlns:a16="http://schemas.microsoft.com/office/drawing/2014/main" id="{D85ECFC5-CE56-E6AE-7A9F-0E273FA62F00}"/>
              </a:ext>
            </a:extLst>
          </p:cNvPr>
          <p:cNvSpPr>
            <a:spLocks noGrp="1"/>
          </p:cNvSpPr>
          <p:nvPr>
            <p:ph type="body" sz="quarter" idx="11" hasCustomPrompt="1"/>
          </p:nvPr>
        </p:nvSpPr>
        <p:spPr>
          <a:xfrm>
            <a:off x="767276" y="956089"/>
            <a:ext cx="5216963"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 xmlns:a16="http://schemas.microsoft.com/office/drawing/2014/main" id="{25DA3F0D-35C2-E76D-175D-06B15654BF02}"/>
              </a:ext>
            </a:extLst>
          </p:cNvPr>
          <p:cNvSpPr>
            <a:spLocks noGrp="1"/>
          </p:cNvSpPr>
          <p:nvPr>
            <p:ph type="body" sz="quarter" idx="12" hasCustomPrompt="1"/>
          </p:nvPr>
        </p:nvSpPr>
        <p:spPr>
          <a:xfrm>
            <a:off x="767276" y="1675855"/>
            <a:ext cx="5216961"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 xmlns:a16="http://schemas.microsoft.com/office/drawing/2014/main" id="{B0560F6C-38ED-6EAE-B174-A71C6B2CBF53}"/>
              </a:ext>
            </a:extLst>
          </p:cNvPr>
          <p:cNvSpPr>
            <a:spLocks noGrp="1"/>
          </p:cNvSpPr>
          <p:nvPr>
            <p:ph type="body" sz="quarter" idx="13" hasCustomPrompt="1"/>
          </p:nvPr>
        </p:nvSpPr>
        <p:spPr>
          <a:xfrm>
            <a:off x="760007" y="2235315"/>
            <a:ext cx="5224230"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 xmlns:a16="http://schemas.microsoft.com/office/drawing/2014/main" id="{8947A659-969C-B086-3B2D-662C608EDC17}"/>
              </a:ext>
            </a:extLst>
          </p:cNvPr>
          <p:cNvSpPr>
            <a:spLocks noGrp="1"/>
          </p:cNvSpPr>
          <p:nvPr>
            <p:ph type="body" sz="quarter" idx="14" hasCustomPrompt="1"/>
          </p:nvPr>
        </p:nvSpPr>
        <p:spPr>
          <a:xfrm>
            <a:off x="6207763" y="956089"/>
            <a:ext cx="501907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 xmlns:a16="http://schemas.microsoft.com/office/drawing/2014/main" id="{1F832262-2873-824F-CBD9-F39DEF97D4AB}"/>
              </a:ext>
            </a:extLst>
          </p:cNvPr>
          <p:cNvSpPr>
            <a:spLocks noGrp="1"/>
          </p:cNvSpPr>
          <p:nvPr>
            <p:ph type="body" sz="quarter" idx="15" hasCustomPrompt="1"/>
          </p:nvPr>
        </p:nvSpPr>
        <p:spPr>
          <a:xfrm>
            <a:off x="6207763" y="1675855"/>
            <a:ext cx="501907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 xmlns:a16="http://schemas.microsoft.com/office/drawing/2014/main" id="{C72CA421-FADB-3C4D-6A81-889A4C74E687}"/>
              </a:ext>
            </a:extLst>
          </p:cNvPr>
          <p:cNvSpPr>
            <a:spLocks noGrp="1"/>
          </p:cNvSpPr>
          <p:nvPr>
            <p:ph type="body" sz="quarter" idx="16" hasCustomPrompt="1"/>
          </p:nvPr>
        </p:nvSpPr>
        <p:spPr>
          <a:xfrm>
            <a:off x="6207763" y="2235315"/>
            <a:ext cx="501180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723492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 xmlns:a16="http://schemas.microsoft.com/office/drawing/2014/main" id="{D85ECFC5-CE56-E6AE-7A9F-0E273FA62F00}"/>
              </a:ext>
            </a:extLst>
          </p:cNvPr>
          <p:cNvSpPr>
            <a:spLocks noGrp="1"/>
          </p:cNvSpPr>
          <p:nvPr>
            <p:ph type="body" sz="quarter" idx="11" hasCustomPrompt="1"/>
          </p:nvPr>
        </p:nvSpPr>
        <p:spPr>
          <a:xfrm>
            <a:off x="760007" y="132079"/>
            <a:ext cx="9704793" cy="53562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 xmlns:a16="http://schemas.microsoft.com/office/drawing/2014/main" id="{25DA3F0D-35C2-E76D-175D-06B15654BF02}"/>
              </a:ext>
            </a:extLst>
          </p:cNvPr>
          <p:cNvSpPr>
            <a:spLocks noGrp="1"/>
          </p:cNvSpPr>
          <p:nvPr>
            <p:ph type="body" sz="quarter" idx="12" hasCustomPrompt="1"/>
          </p:nvPr>
        </p:nvSpPr>
        <p:spPr>
          <a:xfrm>
            <a:off x="774547" y="940944"/>
            <a:ext cx="5216961"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 xmlns:a16="http://schemas.microsoft.com/office/drawing/2014/main" id="{B0560F6C-38ED-6EAE-B174-A71C6B2CBF53}"/>
              </a:ext>
            </a:extLst>
          </p:cNvPr>
          <p:cNvSpPr>
            <a:spLocks noGrp="1"/>
          </p:cNvSpPr>
          <p:nvPr>
            <p:ph type="body" sz="quarter" idx="13" hasCustomPrompt="1"/>
          </p:nvPr>
        </p:nvSpPr>
        <p:spPr>
          <a:xfrm>
            <a:off x="760007" y="1675854"/>
            <a:ext cx="5224230" cy="441078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1" name="Text Placeholder 9">
            <a:extLst>
              <a:ext uri="{FF2B5EF4-FFF2-40B4-BE49-F238E27FC236}">
                <a16:creationId xmlns="" xmlns:a16="http://schemas.microsoft.com/office/drawing/2014/main" id="{1F832262-2873-824F-CBD9-F39DEF97D4AB}"/>
              </a:ext>
            </a:extLst>
          </p:cNvPr>
          <p:cNvSpPr>
            <a:spLocks noGrp="1"/>
          </p:cNvSpPr>
          <p:nvPr>
            <p:ph type="body" sz="quarter" idx="15" hasCustomPrompt="1"/>
          </p:nvPr>
        </p:nvSpPr>
        <p:spPr>
          <a:xfrm>
            <a:off x="6200493" y="940944"/>
            <a:ext cx="501907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 xmlns:a16="http://schemas.microsoft.com/office/drawing/2014/main" id="{C72CA421-FADB-3C4D-6A81-889A4C74E687}"/>
              </a:ext>
            </a:extLst>
          </p:cNvPr>
          <p:cNvSpPr>
            <a:spLocks noGrp="1"/>
          </p:cNvSpPr>
          <p:nvPr>
            <p:ph type="body" sz="quarter" idx="16" hasCustomPrompt="1"/>
          </p:nvPr>
        </p:nvSpPr>
        <p:spPr>
          <a:xfrm>
            <a:off x="6207763" y="1675854"/>
            <a:ext cx="5011808" cy="441078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52045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 xmlns:a16="http://schemas.microsoft.com/office/drawing/2014/main" id="{D85ECFC5-CE56-E6AE-7A9F-0E273FA62F00}"/>
              </a:ext>
            </a:extLst>
          </p:cNvPr>
          <p:cNvSpPr>
            <a:spLocks noGrp="1"/>
          </p:cNvSpPr>
          <p:nvPr>
            <p:ph type="body" sz="quarter" idx="11" hasCustomPrompt="1"/>
          </p:nvPr>
        </p:nvSpPr>
        <p:spPr>
          <a:xfrm>
            <a:off x="760007" y="132079"/>
            <a:ext cx="9704793" cy="53562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9" name="Text Placeholder 9">
            <a:extLst>
              <a:ext uri="{FF2B5EF4-FFF2-40B4-BE49-F238E27FC236}">
                <a16:creationId xmlns="" xmlns:a16="http://schemas.microsoft.com/office/drawing/2014/main" id="{B0560F6C-38ED-6EAE-B174-A71C6B2CBF53}"/>
              </a:ext>
            </a:extLst>
          </p:cNvPr>
          <p:cNvSpPr>
            <a:spLocks noGrp="1"/>
          </p:cNvSpPr>
          <p:nvPr>
            <p:ph type="body" sz="quarter" idx="13" hasCustomPrompt="1"/>
          </p:nvPr>
        </p:nvSpPr>
        <p:spPr>
          <a:xfrm>
            <a:off x="760007" y="924560"/>
            <a:ext cx="5224230" cy="516207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2" name="Text Placeholder 9">
            <a:extLst>
              <a:ext uri="{FF2B5EF4-FFF2-40B4-BE49-F238E27FC236}">
                <a16:creationId xmlns="" xmlns:a16="http://schemas.microsoft.com/office/drawing/2014/main" id="{C72CA421-FADB-3C4D-6A81-889A4C74E687}"/>
              </a:ext>
            </a:extLst>
          </p:cNvPr>
          <p:cNvSpPr>
            <a:spLocks noGrp="1"/>
          </p:cNvSpPr>
          <p:nvPr>
            <p:ph type="body" sz="quarter" idx="16" hasCustomPrompt="1"/>
          </p:nvPr>
        </p:nvSpPr>
        <p:spPr>
          <a:xfrm>
            <a:off x="6207763" y="924560"/>
            <a:ext cx="5011808" cy="516207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822019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154029"/>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3" r:id="rId3"/>
    <p:sldLayoutId id="2147483681" r:id="rId4"/>
    <p:sldLayoutId id="2147483674" r:id="rId5"/>
    <p:sldLayoutId id="2147483682" r:id="rId6"/>
    <p:sldLayoutId id="2147483678" r:id="rId7"/>
    <p:sldLayoutId id="2147483679" r:id="rId8"/>
    <p:sldLayoutId id="2147483680" r:id="rId9"/>
    <p:sldLayoutId id="2147483667" r:id="rId10"/>
    <p:sldLayoutId id="2147483683" r:id="rId11"/>
    <p:sldLayoutId id="2147483676" r:id="rId12"/>
    <p:sldLayoutId id="2147483677" r:id="rId13"/>
    <p:sldLayoutId id="2147483671" r:id="rId14"/>
    <p:sldLayoutId id="214748368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3.jp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hyperlink" Target="https://youtu.be/qfV5IxdLpSg" TargetMode="External"/><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jpg"/><Relationship Id="rId1" Type="http://schemas.openxmlformats.org/officeDocument/2006/relationships/slideLayout" Target="../slideLayouts/slideLayout1.xml"/><Relationship Id="rId6" Type="http://schemas.openxmlformats.org/officeDocument/2006/relationships/hyperlink" Target="https://twitter.com/xinoxan?lang=en" TargetMode="External"/><Relationship Id="rId5" Type="http://schemas.openxmlformats.org/officeDocument/2006/relationships/image" Target="../media/image34.png"/><Relationship Id="rId4" Type="http://schemas.openxmlformats.org/officeDocument/2006/relationships/hyperlink" Target="https://www.linkedin.com/pub/joaquim-vives/5/29/417" TargetMode="External"/><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63014D0-2D5B-B920-6F3A-13B081192E2D}"/>
              </a:ext>
            </a:extLst>
          </p:cNvPr>
          <p:cNvSpPr>
            <a:spLocks noGrp="1"/>
          </p:cNvSpPr>
          <p:nvPr>
            <p:ph type="body" sz="quarter" idx="13"/>
          </p:nvPr>
        </p:nvSpPr>
        <p:spPr>
          <a:xfrm>
            <a:off x="1" y="1431638"/>
            <a:ext cx="12192000" cy="1466956"/>
          </a:xfrm>
        </p:spPr>
        <p:txBody>
          <a:bodyPr/>
          <a:lstStyle/>
          <a:p>
            <a:r>
              <a:rPr lang="en-US" dirty="0" smtClean="0"/>
              <a:t>emerging </a:t>
            </a:r>
            <a:r>
              <a:rPr lang="en-US" dirty="0"/>
              <a:t>techniques and applications concerning </a:t>
            </a:r>
            <a:r>
              <a:rPr lang="en-US" dirty="0" smtClean="0"/>
              <a:t>MPHO</a:t>
            </a:r>
            <a:endParaRPr lang="en-US" dirty="0"/>
          </a:p>
        </p:txBody>
      </p:sp>
      <p:sp>
        <p:nvSpPr>
          <p:cNvPr id="3" name="Text Placeholder 2">
            <a:extLst>
              <a:ext uri="{FF2B5EF4-FFF2-40B4-BE49-F238E27FC236}">
                <a16:creationId xmlns="" xmlns:a16="http://schemas.microsoft.com/office/drawing/2014/main" id="{4B54DFCF-FCD0-8C94-757D-4FA9CDBB2370}"/>
              </a:ext>
            </a:extLst>
          </p:cNvPr>
          <p:cNvSpPr>
            <a:spLocks noGrp="1"/>
          </p:cNvSpPr>
          <p:nvPr>
            <p:ph type="body" sz="quarter" idx="16"/>
          </p:nvPr>
        </p:nvSpPr>
        <p:spPr/>
        <p:txBody>
          <a:bodyPr/>
          <a:lstStyle/>
          <a:p>
            <a:pPr>
              <a:lnSpc>
                <a:spcPct val="100000"/>
              </a:lnSpc>
            </a:pPr>
            <a:r>
              <a:rPr lang="en-US" dirty="0" smtClean="0">
                <a:solidFill>
                  <a:schemeClr val="tx1"/>
                </a:solidFill>
              </a:rPr>
              <a:t>Banc de Sang i Teixits</a:t>
            </a:r>
          </a:p>
          <a:p>
            <a:pPr>
              <a:lnSpc>
                <a:spcPct val="100000"/>
              </a:lnSpc>
            </a:pPr>
            <a:r>
              <a:rPr lang="en-US" dirty="0" err="1" smtClean="0">
                <a:solidFill>
                  <a:schemeClr val="tx1"/>
                </a:solidFill>
              </a:rPr>
              <a:t>Vall</a:t>
            </a:r>
            <a:r>
              <a:rPr lang="en-US" dirty="0" smtClean="0">
                <a:solidFill>
                  <a:schemeClr val="tx1"/>
                </a:solidFill>
              </a:rPr>
              <a:t> </a:t>
            </a:r>
            <a:r>
              <a:rPr lang="en-US" dirty="0" err="1" smtClean="0">
                <a:solidFill>
                  <a:schemeClr val="tx1"/>
                </a:solidFill>
              </a:rPr>
              <a:t>d’Hebron</a:t>
            </a:r>
            <a:r>
              <a:rPr lang="en-US" dirty="0" smtClean="0">
                <a:solidFill>
                  <a:schemeClr val="tx1"/>
                </a:solidFill>
              </a:rPr>
              <a:t> </a:t>
            </a:r>
            <a:r>
              <a:rPr lang="en-US" dirty="0" err="1" smtClean="0">
                <a:solidFill>
                  <a:schemeClr val="tx1"/>
                </a:solidFill>
              </a:rPr>
              <a:t>Institut</a:t>
            </a:r>
            <a:r>
              <a:rPr lang="en-US" dirty="0" smtClean="0">
                <a:solidFill>
                  <a:schemeClr val="tx1"/>
                </a:solidFill>
              </a:rPr>
              <a:t> de Recerca</a:t>
            </a:r>
          </a:p>
          <a:p>
            <a:pPr>
              <a:lnSpc>
                <a:spcPct val="100000"/>
              </a:lnSpc>
            </a:pPr>
            <a:r>
              <a:rPr lang="en-US" dirty="0" err="1" smtClean="0">
                <a:solidFill>
                  <a:schemeClr val="tx1"/>
                </a:solidFill>
              </a:rPr>
              <a:t>Universitat</a:t>
            </a:r>
            <a:r>
              <a:rPr lang="en-US" dirty="0" smtClean="0">
                <a:solidFill>
                  <a:schemeClr val="tx1"/>
                </a:solidFill>
              </a:rPr>
              <a:t> </a:t>
            </a:r>
            <a:r>
              <a:rPr lang="en-US" dirty="0" err="1" smtClean="0">
                <a:solidFill>
                  <a:schemeClr val="tx1"/>
                </a:solidFill>
              </a:rPr>
              <a:t>Autònoma</a:t>
            </a:r>
            <a:r>
              <a:rPr lang="en-US" dirty="0" smtClean="0">
                <a:solidFill>
                  <a:schemeClr val="tx1"/>
                </a:solidFill>
              </a:rPr>
              <a:t> de Barcelona</a:t>
            </a:r>
            <a:endParaRPr lang="en-US" dirty="0">
              <a:solidFill>
                <a:schemeClr val="tx1"/>
              </a:solidFill>
            </a:endParaRPr>
          </a:p>
        </p:txBody>
      </p:sp>
      <p:sp>
        <p:nvSpPr>
          <p:cNvPr id="4" name="Text Placeholder 3">
            <a:extLst>
              <a:ext uri="{FF2B5EF4-FFF2-40B4-BE49-F238E27FC236}">
                <a16:creationId xmlns="" xmlns:a16="http://schemas.microsoft.com/office/drawing/2014/main" id="{259A99E1-8073-369C-291E-7BE925C8E62A}"/>
              </a:ext>
            </a:extLst>
          </p:cNvPr>
          <p:cNvSpPr>
            <a:spLocks noGrp="1"/>
          </p:cNvSpPr>
          <p:nvPr>
            <p:ph type="body" sz="quarter" idx="17"/>
          </p:nvPr>
        </p:nvSpPr>
        <p:spPr/>
        <p:txBody>
          <a:bodyPr/>
          <a:lstStyle/>
          <a:p>
            <a:r>
              <a:rPr lang="en-US" dirty="0" smtClean="0"/>
              <a:t>Joaquim Vives, PhD</a:t>
            </a:r>
            <a:endParaRPr lang="en-US" dirty="0"/>
          </a:p>
        </p:txBody>
      </p:sp>
      <p:grpSp>
        <p:nvGrpSpPr>
          <p:cNvPr id="8" name="Grupo 7"/>
          <p:cNvGrpSpPr/>
          <p:nvPr/>
        </p:nvGrpSpPr>
        <p:grpSpPr>
          <a:xfrm>
            <a:off x="3910984" y="4533899"/>
            <a:ext cx="4370030" cy="1219202"/>
            <a:chOff x="4129615" y="5219699"/>
            <a:chExt cx="4370030" cy="1219202"/>
          </a:xfrm>
        </p:grpSpPr>
        <p:pic>
          <p:nvPicPr>
            <p:cNvPr id="5" name="Imagen 4"/>
            <p:cNvPicPr>
              <a:picLocks noChangeAspect="1"/>
            </p:cNvPicPr>
            <p:nvPr/>
          </p:nvPicPr>
          <p:blipFill rotWithShape="1">
            <a:blip r:embed="rId3">
              <a:clrChange>
                <a:clrFrom>
                  <a:srgbClr val="FFFFFF"/>
                </a:clrFrom>
                <a:clrTo>
                  <a:srgbClr val="FFFFFF">
                    <a:alpha val="0"/>
                  </a:srgbClr>
                </a:clrTo>
              </a:clrChange>
            </a:blip>
            <a:srcRect l="2361" t="23951" r="75694" b="64938"/>
            <a:stretch/>
          </p:blipFill>
          <p:spPr>
            <a:xfrm>
              <a:off x="6805082" y="5683160"/>
              <a:ext cx="1694563" cy="48263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5017" y="5688039"/>
              <a:ext cx="1272307" cy="477751"/>
            </a:xfrm>
            <a:prstGeom prst="rect">
              <a:avLst/>
            </a:prstGeom>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9615" y="5219699"/>
              <a:ext cx="1219202" cy="1219202"/>
            </a:xfrm>
            <a:prstGeom prst="rect">
              <a:avLst/>
            </a:prstGeom>
          </p:spPr>
        </p:pic>
      </p:grpSp>
    </p:spTree>
    <p:extLst>
      <p:ext uri="{BB962C8B-B14F-4D97-AF65-F5344CB8AC3E}">
        <p14:creationId xmlns:p14="http://schemas.microsoft.com/office/powerpoint/2010/main" val="41574076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63014D0-2D5B-B920-6F3A-13B081192E2D}"/>
              </a:ext>
            </a:extLst>
          </p:cNvPr>
          <p:cNvSpPr>
            <a:spLocks noGrp="1"/>
          </p:cNvSpPr>
          <p:nvPr>
            <p:ph type="body" sz="quarter" idx="13"/>
          </p:nvPr>
        </p:nvSpPr>
        <p:spPr>
          <a:xfrm>
            <a:off x="1992923" y="742907"/>
            <a:ext cx="9715795" cy="679938"/>
          </a:xfrm>
        </p:spPr>
        <p:txBody>
          <a:bodyPr/>
          <a:lstStyle/>
          <a:p>
            <a:pPr algn="l"/>
            <a:r>
              <a:rPr lang="en-US" dirty="0" smtClean="0"/>
              <a:t>moonshots</a:t>
            </a:r>
            <a:endParaRPr lang="en-US" dirty="0"/>
          </a:p>
        </p:txBody>
      </p:sp>
      <p:sp>
        <p:nvSpPr>
          <p:cNvPr id="4" name="Text Placeholder 3">
            <a:extLst>
              <a:ext uri="{FF2B5EF4-FFF2-40B4-BE49-F238E27FC236}">
                <a16:creationId xmlns="" xmlns:a16="http://schemas.microsoft.com/office/drawing/2014/main" id="{259A99E1-8073-369C-291E-7BE925C8E62A}"/>
              </a:ext>
            </a:extLst>
          </p:cNvPr>
          <p:cNvSpPr>
            <a:spLocks noGrp="1"/>
          </p:cNvSpPr>
          <p:nvPr>
            <p:ph type="body" sz="quarter" idx="17"/>
          </p:nvPr>
        </p:nvSpPr>
        <p:spPr>
          <a:xfrm>
            <a:off x="1992922" y="1377610"/>
            <a:ext cx="9894278" cy="3705834"/>
          </a:xfrm>
        </p:spPr>
        <p:txBody>
          <a:bodyPr/>
          <a:lstStyle/>
          <a:p>
            <a:pPr marL="342900" indent="-342900" algn="l">
              <a:buFont typeface="+mj-lt"/>
              <a:buAutoNum type="arabicPeriod"/>
            </a:pPr>
            <a:r>
              <a:rPr lang="en-US" dirty="0" smtClean="0"/>
              <a:t>Data Ecosystem for Real-World Evidence</a:t>
            </a:r>
            <a:endParaRPr lang="en-US" dirty="0"/>
          </a:p>
          <a:p>
            <a:pPr marL="342900" indent="-342900" algn="l">
              <a:buFont typeface="+mj-lt"/>
              <a:buAutoNum type="arabicPeriod"/>
            </a:pPr>
            <a:r>
              <a:rPr lang="en-US" dirty="0" smtClean="0"/>
              <a:t>Quality Standards for Manufacturing &amp; Hospital Exemption</a:t>
            </a:r>
          </a:p>
          <a:p>
            <a:pPr marL="342900" indent="-342900" algn="l">
              <a:buFont typeface="+mj-lt"/>
              <a:buAutoNum type="arabicPeriod"/>
            </a:pPr>
            <a:r>
              <a:rPr lang="en-US" dirty="0" smtClean="0"/>
              <a:t>Equitable &amp; Outcome-based Reimbursement Models</a:t>
            </a:r>
          </a:p>
          <a:p>
            <a:pPr marL="342900" indent="-342900" algn="l">
              <a:buFont typeface="+mj-lt"/>
              <a:buAutoNum type="arabicPeriod"/>
            </a:pPr>
            <a:r>
              <a:rPr lang="en-US" dirty="0"/>
              <a:t>Collaborative Networks for Academic Manufacturing</a:t>
            </a:r>
          </a:p>
          <a:p>
            <a:pPr marL="342900" indent="-342900" algn="l">
              <a:buFont typeface="+mj-lt"/>
              <a:buAutoNum type="arabicPeriod"/>
            </a:pPr>
            <a:r>
              <a:rPr lang="en-US" dirty="0" smtClean="0"/>
              <a:t>Public-Private </a:t>
            </a:r>
            <a:r>
              <a:rPr lang="en-US" dirty="0"/>
              <a:t>Partnerships to Accelerate Developments</a:t>
            </a:r>
          </a:p>
          <a:p>
            <a:pPr marL="342900" indent="-342900" algn="l">
              <a:buFont typeface="+mj-lt"/>
              <a:buAutoNum type="arabicPeriod"/>
            </a:pPr>
            <a:r>
              <a:rPr lang="en-US" dirty="0"/>
              <a:t>Workforce Training Program</a:t>
            </a:r>
          </a:p>
          <a:p>
            <a:pPr marL="342900" indent="-342900" algn="l">
              <a:buFont typeface="+mj-lt"/>
              <a:buAutoNum type="arabicPeriod"/>
            </a:pPr>
            <a:r>
              <a:rPr lang="en-US" dirty="0"/>
              <a:t>Public Awareness of Unproven Therapies </a:t>
            </a:r>
          </a:p>
          <a:p>
            <a:pPr marL="342900" indent="-342900" algn="l">
              <a:buFont typeface="+mj-lt"/>
              <a:buAutoNum type="arabicPeriod"/>
            </a:pPr>
            <a:r>
              <a:rPr lang="en-US" dirty="0" smtClean="0"/>
              <a:t>Improve Patient Access &amp; Innovation</a:t>
            </a:r>
          </a:p>
          <a:p>
            <a:pPr marL="342900" indent="-342900">
              <a:buFont typeface="+mj-lt"/>
              <a:buAutoNum type="arabicPeriod"/>
            </a:pPr>
            <a:endParaRPr lang="en-US" dirty="0"/>
          </a:p>
        </p:txBody>
      </p:sp>
      <p:pic>
        <p:nvPicPr>
          <p:cNvPr id="5" name="Imagen 4"/>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68544" y="392043"/>
            <a:ext cx="2854569" cy="2854569"/>
          </a:xfrm>
          <a:prstGeom prst="rect">
            <a:avLst/>
          </a:prstGeom>
        </p:spPr>
      </p:pic>
      <p:pic>
        <p:nvPicPr>
          <p:cNvPr id="12" name="Imagen 11"/>
          <p:cNvPicPr>
            <a:picLocks noChangeAspect="1"/>
          </p:cNvPicPr>
          <p:nvPr/>
        </p:nvPicPr>
        <p:blipFill rotWithShape="1">
          <a:blip r:embed="rId4"/>
          <a:srcRect l="26187" t="15827" r="27288" b="6621"/>
          <a:stretch/>
        </p:blipFill>
        <p:spPr>
          <a:xfrm>
            <a:off x="8919526" y="3287830"/>
            <a:ext cx="2967674" cy="2781181"/>
          </a:xfrm>
          <a:prstGeom prst="rect">
            <a:avLst/>
          </a:prstGeom>
          <a:ln>
            <a:noFill/>
          </a:ln>
          <a:effectLst>
            <a:outerShdw blurRad="292100" dist="139700" dir="2700000" algn="tl" rotWithShape="0">
              <a:srgbClr val="333333">
                <a:alpha val="65000"/>
              </a:srgbClr>
            </a:outerShdw>
          </a:effectLst>
        </p:spPr>
      </p:pic>
      <p:pic>
        <p:nvPicPr>
          <p:cNvPr id="13" name="Imagen 12"/>
          <p:cNvPicPr>
            <a:picLocks noChangeAspect="1"/>
          </p:cNvPicPr>
          <p:nvPr/>
        </p:nvPicPr>
        <p:blipFill rotWithShape="1">
          <a:blip r:embed="rId5">
            <a:clrChange>
              <a:clrFrom>
                <a:srgbClr val="FFFFFF"/>
              </a:clrFrom>
              <a:clrTo>
                <a:srgbClr val="FFFFFF">
                  <a:alpha val="0"/>
                </a:srgbClr>
              </a:clrTo>
            </a:clrChange>
          </a:blip>
          <a:srcRect l="15655" t="14057" r="15495" b="17412"/>
          <a:stretch/>
        </p:blipFill>
        <p:spPr>
          <a:xfrm>
            <a:off x="7058371" y="4711750"/>
            <a:ext cx="1645938" cy="1638300"/>
          </a:xfrm>
          <a:prstGeom prst="rect">
            <a:avLst/>
          </a:prstGeom>
        </p:spPr>
      </p:pic>
      <p:sp>
        <p:nvSpPr>
          <p:cNvPr id="14" name="Text Placeholder 1">
            <a:extLst>
              <a:ext uri="{FF2B5EF4-FFF2-40B4-BE49-F238E27FC236}">
                <a16:creationId xmlns="" xmlns:a16="http://schemas.microsoft.com/office/drawing/2014/main" id="{763014D0-2D5B-B920-6F3A-13B081192E2D}"/>
              </a:ext>
            </a:extLst>
          </p:cNvPr>
          <p:cNvSpPr>
            <a:spLocks noGrp="1"/>
          </p:cNvSpPr>
          <p:nvPr>
            <p:ph type="body" sz="quarter" idx="13"/>
          </p:nvPr>
        </p:nvSpPr>
        <p:spPr>
          <a:xfrm>
            <a:off x="2712203" y="5670112"/>
            <a:ext cx="4532148" cy="679938"/>
          </a:xfrm>
        </p:spPr>
        <p:txBody>
          <a:bodyPr/>
          <a:lstStyle/>
          <a:p>
            <a:pPr algn="r"/>
            <a:r>
              <a:rPr lang="en-US" dirty="0" smtClean="0">
                <a:solidFill>
                  <a:srgbClr val="C00000"/>
                </a:solidFill>
              </a:rPr>
              <a:t>challenges</a:t>
            </a:r>
            <a:endParaRPr lang="en-US" dirty="0">
              <a:solidFill>
                <a:srgbClr val="C00000"/>
              </a:solidFill>
            </a:endParaRPr>
          </a:p>
        </p:txBody>
      </p:sp>
    </p:spTree>
    <p:extLst>
      <p:ext uri="{BB962C8B-B14F-4D97-AF65-F5344CB8AC3E}">
        <p14:creationId xmlns:p14="http://schemas.microsoft.com/office/powerpoint/2010/main" val="4347245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lstStyle/>
          <a:p>
            <a:r>
              <a:rPr lang="en-GB" dirty="0" smtClean="0"/>
              <a:t>Establish a Data Ecosystem</a:t>
            </a:r>
            <a:endParaRPr lang="en-GB" dirty="0"/>
          </a:p>
        </p:txBody>
      </p:sp>
      <p:sp>
        <p:nvSpPr>
          <p:cNvPr id="3" name="Marcador de texto 2"/>
          <p:cNvSpPr>
            <a:spLocks noGrp="1"/>
          </p:cNvSpPr>
          <p:nvPr>
            <p:ph type="body" sz="quarter" idx="16"/>
          </p:nvPr>
        </p:nvSpPr>
        <p:spPr>
          <a:xfrm>
            <a:off x="307225" y="1263509"/>
            <a:ext cx="11459902" cy="1020631"/>
          </a:xfrm>
          <a:noFill/>
          <a:ln>
            <a:noFill/>
          </a:ln>
        </p:spPr>
        <p:txBody>
          <a:bodyPr/>
          <a:lstStyle/>
          <a:p>
            <a:pPr lvl="1">
              <a:lnSpc>
                <a:spcPct val="150000"/>
              </a:lnSpc>
              <a:buFont typeface="Wingdings" panose="05000000000000000000" pitchFamily="2" charset="2"/>
              <a:buChar char="§"/>
            </a:pPr>
            <a:r>
              <a:rPr lang="en-GB" sz="1800" dirty="0">
                <a:latin typeface="Verdana" panose="020B0604030504040204" pitchFamily="34" charset="0"/>
                <a:ea typeface="Verdana" panose="020B0604030504040204" pitchFamily="34" charset="0"/>
              </a:rPr>
              <a:t>Create a comprehensive, unified</a:t>
            </a:r>
            <a:r>
              <a:rPr lang="en-GB" sz="1800" b="1" dirty="0">
                <a:latin typeface="Verdana" panose="020B0604030504040204" pitchFamily="34" charset="0"/>
                <a:ea typeface="Verdana" panose="020B0604030504040204" pitchFamily="34" charset="0"/>
              </a:rPr>
              <a:t> data ecosystem </a:t>
            </a:r>
            <a:r>
              <a:rPr lang="en-GB" sz="1800" dirty="0">
                <a:latin typeface="Verdana" panose="020B0604030504040204" pitchFamily="34" charset="0"/>
                <a:ea typeface="Verdana" panose="020B0604030504040204" pitchFamily="34" charset="0"/>
              </a:rPr>
              <a:t>that captures real-world data from all </a:t>
            </a:r>
            <a:r>
              <a:rPr lang="en-GB" sz="1800" dirty="0" smtClean="0">
                <a:latin typeface="Verdana" panose="020B0604030504040204" pitchFamily="34" charset="0"/>
                <a:ea typeface="Verdana" panose="020B0604030504040204" pitchFamily="34" charset="0"/>
              </a:rPr>
              <a:t>MPHO applications </a:t>
            </a:r>
            <a:r>
              <a:rPr lang="en-GB" sz="1800" dirty="0">
                <a:latin typeface="Verdana" panose="020B0604030504040204" pitchFamily="34" charset="0"/>
                <a:ea typeface="Verdana" panose="020B0604030504040204" pitchFamily="34" charset="0"/>
              </a:rPr>
              <a:t>across Europe, beyond hematologic and bone </a:t>
            </a:r>
            <a:r>
              <a:rPr lang="en-GB" sz="1800" dirty="0" smtClean="0">
                <a:latin typeface="Verdana" panose="020B0604030504040204" pitchFamily="34" charset="0"/>
                <a:ea typeface="Verdana" panose="020B0604030504040204" pitchFamily="34" charset="0"/>
              </a:rPr>
              <a:t>marrow </a:t>
            </a:r>
            <a:r>
              <a:rPr lang="en-GB" sz="1800" dirty="0">
                <a:latin typeface="Verdana" panose="020B0604030504040204" pitchFamily="34" charset="0"/>
                <a:ea typeface="Verdana" panose="020B0604030504040204" pitchFamily="34" charset="0"/>
              </a:rPr>
              <a:t>therapies. This ecosystem would </a:t>
            </a:r>
            <a:r>
              <a:rPr lang="en-GB" sz="1800" b="1" dirty="0">
                <a:latin typeface="Verdana" panose="020B0604030504040204" pitchFamily="34" charset="0"/>
                <a:ea typeface="Verdana" panose="020B0604030504040204" pitchFamily="34" charset="0"/>
              </a:rPr>
              <a:t>enable evidence-based policy decisions</a:t>
            </a:r>
            <a:r>
              <a:rPr lang="en-GB" sz="1800" dirty="0">
                <a:latin typeface="Verdana" panose="020B0604030504040204" pitchFamily="34" charset="0"/>
                <a:ea typeface="Verdana" panose="020B0604030504040204" pitchFamily="34" charset="0"/>
              </a:rPr>
              <a:t>, </a:t>
            </a:r>
            <a:r>
              <a:rPr lang="en-GB" sz="1800" b="1" dirty="0">
                <a:latin typeface="Verdana" panose="020B0604030504040204" pitchFamily="34" charset="0"/>
                <a:ea typeface="Verdana" panose="020B0604030504040204" pitchFamily="34" charset="0"/>
              </a:rPr>
              <a:t>track </a:t>
            </a:r>
            <a:r>
              <a:rPr lang="en-GB" sz="1800" b="1" dirty="0" smtClean="0">
                <a:latin typeface="Verdana" panose="020B0604030504040204" pitchFamily="34" charset="0"/>
                <a:ea typeface="Verdana" panose="020B0604030504040204" pitchFamily="34" charset="0"/>
              </a:rPr>
              <a:t>efficacy and safety</a:t>
            </a:r>
            <a:r>
              <a:rPr lang="en-GB" sz="1800" dirty="0" smtClean="0">
                <a:latin typeface="Verdana" panose="020B0604030504040204" pitchFamily="34" charset="0"/>
                <a:ea typeface="Verdana" panose="020B0604030504040204" pitchFamily="34" charset="0"/>
              </a:rPr>
              <a:t> </a:t>
            </a:r>
            <a:r>
              <a:rPr lang="en-GB" sz="1800" dirty="0">
                <a:latin typeface="Verdana" panose="020B0604030504040204" pitchFamily="34" charset="0"/>
                <a:ea typeface="Verdana" panose="020B0604030504040204" pitchFamily="34" charset="0"/>
              </a:rPr>
              <a:t>in diverse </a:t>
            </a:r>
            <a:r>
              <a:rPr lang="en-GB" sz="1800" dirty="0" smtClean="0">
                <a:latin typeface="Verdana" panose="020B0604030504040204" pitchFamily="34" charset="0"/>
                <a:ea typeface="Verdana" panose="020B0604030504040204" pitchFamily="34" charset="0"/>
              </a:rPr>
              <a:t>indications, </a:t>
            </a:r>
            <a:r>
              <a:rPr lang="en-GB" sz="1800" dirty="0">
                <a:latin typeface="Verdana" panose="020B0604030504040204" pitchFamily="34" charset="0"/>
                <a:ea typeface="Verdana" panose="020B0604030504040204" pitchFamily="34" charset="0"/>
              </a:rPr>
              <a:t>and provide rapid </a:t>
            </a:r>
            <a:r>
              <a:rPr lang="en-GB" sz="1800" b="1" dirty="0">
                <a:latin typeface="Verdana" panose="020B0604030504040204" pitchFamily="34" charset="0"/>
                <a:ea typeface="Verdana" panose="020B0604030504040204" pitchFamily="34" charset="0"/>
              </a:rPr>
              <a:t>feedback loops </a:t>
            </a:r>
            <a:r>
              <a:rPr lang="en-GB" sz="1800" dirty="0">
                <a:latin typeface="Verdana" panose="020B0604030504040204" pitchFamily="34" charset="0"/>
                <a:ea typeface="Verdana" panose="020B0604030504040204" pitchFamily="34" charset="0"/>
              </a:rPr>
              <a:t>to improve patient outcomes.</a:t>
            </a:r>
          </a:p>
          <a:p>
            <a:pPr marL="285750" indent="-285750">
              <a:lnSpc>
                <a:spcPct val="150000"/>
              </a:lnSpc>
              <a:buFont typeface="Wingdings" panose="05000000000000000000" pitchFamily="2" charset="2"/>
              <a:buChar char="§"/>
            </a:pPr>
            <a:endParaRPr lang="en-GB" sz="1800" dirty="0"/>
          </a:p>
        </p:txBody>
      </p:sp>
      <p:sp>
        <p:nvSpPr>
          <p:cNvPr id="4" name="Marcador de texto 3"/>
          <p:cNvSpPr>
            <a:spLocks noGrp="1"/>
          </p:cNvSpPr>
          <p:nvPr>
            <p:ph type="body" sz="quarter" idx="17"/>
          </p:nvPr>
        </p:nvSpPr>
        <p:spPr/>
        <p:txBody>
          <a:bodyPr/>
          <a:lstStyle/>
          <a:p>
            <a:r>
              <a:rPr lang="en-GB" dirty="0" err="1" smtClean="0"/>
              <a:t>Moonshot</a:t>
            </a:r>
            <a:r>
              <a:rPr lang="en-GB" dirty="0" smtClean="0"/>
              <a:t> 1</a:t>
            </a:r>
            <a:endParaRPr lang="en-GB" dirty="0"/>
          </a:p>
        </p:txBody>
      </p:sp>
      <p:sp>
        <p:nvSpPr>
          <p:cNvPr id="6" name="Marcador de texto 2"/>
          <p:cNvSpPr txBox="1">
            <a:spLocks/>
          </p:cNvSpPr>
          <p:nvPr/>
        </p:nvSpPr>
        <p:spPr>
          <a:xfrm>
            <a:off x="307225" y="3668491"/>
            <a:ext cx="11459902" cy="1383965"/>
          </a:xfrm>
          <a:prstGeom prst="rect">
            <a:avLst/>
          </a:prstGeom>
          <a:noFill/>
          <a:ln>
            <a:noFill/>
          </a:ln>
        </p:spPr>
        <p:txBody>
          <a:bodyPr/>
          <a:lstStyle>
            <a:lvl1pPr marL="285750" indent="-285750">
              <a:lnSpc>
                <a:spcPct val="200000"/>
              </a:lnSpc>
              <a:spcBef>
                <a:spcPts val="1000"/>
              </a:spcBef>
              <a:buFont typeface="Wingdings" panose="05000000000000000000" pitchFamily="2" charset="2"/>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400">
                <a:solidFill>
                  <a:schemeClr val="dk1"/>
                </a:solidFill>
              </a:defRPr>
            </a:lvl2pPr>
            <a:lvl3pPr marL="1143000" indent="-228600">
              <a:lnSpc>
                <a:spcPct val="90000"/>
              </a:lnSpc>
              <a:spcBef>
                <a:spcPts val="500"/>
              </a:spcBef>
              <a:buFont typeface="Arial" panose="020B0604020202020204" pitchFamily="34" charset="0"/>
              <a:buChar char="•"/>
              <a:defRPr sz="2000">
                <a:solidFill>
                  <a:schemeClr val="dk1"/>
                </a:solidFill>
              </a:defRPr>
            </a:lvl3pPr>
            <a:lvl4pPr marL="1600200" indent="-228600">
              <a:lnSpc>
                <a:spcPct val="90000"/>
              </a:lnSpc>
              <a:spcBef>
                <a:spcPts val="500"/>
              </a:spcBef>
              <a:buFont typeface="Arial" panose="020B0604020202020204" pitchFamily="34" charset="0"/>
              <a:buChar char="•"/>
              <a:defRPr>
                <a:solidFill>
                  <a:schemeClr val="dk1"/>
                </a:solidFill>
              </a:defRPr>
            </a:lvl4pPr>
            <a:lvl5pPr marL="2057400" indent="-228600">
              <a:lnSpc>
                <a:spcPct val="90000"/>
              </a:lnSpc>
              <a:spcBef>
                <a:spcPts val="500"/>
              </a:spcBef>
              <a:buFont typeface="Arial" panose="020B0604020202020204" pitchFamily="34" charset="0"/>
              <a:buChar char="•"/>
              <a:defRPr>
                <a:solidFill>
                  <a:schemeClr val="dk1"/>
                </a:solidFill>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pPr lvl="1">
              <a:lnSpc>
                <a:spcPct val="150000"/>
              </a:lnSpc>
              <a:buFont typeface="Wingdings" panose="05000000000000000000" pitchFamily="2" charset="2"/>
              <a:buChar char="§"/>
            </a:pPr>
            <a:r>
              <a:rPr lang="en-GB" sz="1800" dirty="0">
                <a:latin typeface="Verdana" panose="020B0604030504040204" pitchFamily="34" charset="0"/>
                <a:ea typeface="Verdana" panose="020B0604030504040204" pitchFamily="34" charset="0"/>
              </a:rPr>
              <a:t>Integrate diverse registries and ensure interoperability across national and institutional </a:t>
            </a:r>
            <a:r>
              <a:rPr lang="en-GB" sz="1800" dirty="0" smtClean="0">
                <a:latin typeface="Verdana" panose="020B0604030504040204" pitchFamily="34" charset="0"/>
                <a:ea typeface="Verdana" panose="020B0604030504040204" pitchFamily="34" charset="0"/>
              </a:rPr>
              <a:t>databases with a common terminology.</a:t>
            </a:r>
            <a:endParaRPr lang="en-GB" sz="1800" dirty="0">
              <a:latin typeface="Verdana" panose="020B0604030504040204" pitchFamily="34" charset="0"/>
              <a:ea typeface="Verdana" panose="020B0604030504040204" pitchFamily="34" charset="0"/>
            </a:endParaRPr>
          </a:p>
          <a:p>
            <a:pPr lvl="1">
              <a:lnSpc>
                <a:spcPct val="150000"/>
              </a:lnSpc>
              <a:buFont typeface="Wingdings" panose="05000000000000000000" pitchFamily="2" charset="2"/>
              <a:buChar char="§"/>
            </a:pPr>
            <a:r>
              <a:rPr lang="en-GB" sz="1800" dirty="0">
                <a:latin typeface="Verdana" panose="020B0604030504040204" pitchFamily="34" charset="0"/>
                <a:ea typeface="Verdana" panose="020B0604030504040204" pitchFamily="34" charset="0"/>
              </a:rPr>
              <a:t>Address privacy, ethical, and security concerns for handling patient data across borders.</a:t>
            </a:r>
          </a:p>
          <a:p>
            <a:pPr lvl="1">
              <a:lnSpc>
                <a:spcPct val="150000"/>
              </a:lnSpc>
              <a:buFont typeface="Wingdings" panose="05000000000000000000" pitchFamily="2" charset="2"/>
              <a:buChar char="§"/>
            </a:pPr>
            <a:r>
              <a:rPr lang="en-GB" sz="1800" dirty="0">
                <a:latin typeface="Verdana" panose="020B0604030504040204" pitchFamily="34" charset="0"/>
                <a:ea typeface="Verdana" panose="020B0604030504040204" pitchFamily="34" charset="0"/>
              </a:rPr>
              <a:t>Secure consistent funding and collaboration across countries to manage infrastructure and data maintenance.</a:t>
            </a:r>
          </a:p>
        </p:txBody>
      </p:sp>
      <p:sp>
        <p:nvSpPr>
          <p:cNvPr id="7" name="Marcador de texto 3"/>
          <p:cNvSpPr txBox="1">
            <a:spLocks/>
          </p:cNvSpPr>
          <p:nvPr/>
        </p:nvSpPr>
        <p:spPr>
          <a:xfrm>
            <a:off x="307225" y="3317758"/>
            <a:ext cx="11459902" cy="481915"/>
          </a:xfrm>
          <a:prstGeom prst="rect">
            <a:avLst/>
          </a:prstGeom>
          <a:noFill/>
          <a:ln w="19050" cap="flat" cmpd="sng" algn="ctr">
            <a:noFill/>
            <a:prstDash val="solid"/>
            <a:miter lim="800000"/>
          </a:ln>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1800" b="1" kern="1200" spc="200" baseline="0">
                <a:solidFill>
                  <a:srgbClr val="3F3F3F"/>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dirty="0" smtClean="0"/>
              <a:t>Challenges</a:t>
            </a:r>
            <a:endParaRPr lang="en-GB" dirty="0"/>
          </a:p>
        </p:txBody>
      </p:sp>
    </p:spTree>
    <p:extLst>
      <p:ext uri="{BB962C8B-B14F-4D97-AF65-F5344CB8AC3E}">
        <p14:creationId xmlns:p14="http://schemas.microsoft.com/office/powerpoint/2010/main" val="39534563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lstStyle/>
          <a:p>
            <a:r>
              <a:rPr lang="en-GB" dirty="0" smtClean="0"/>
              <a:t>Harmonize Quality Standards </a:t>
            </a:r>
            <a:endParaRPr lang="en-GB" dirty="0"/>
          </a:p>
        </p:txBody>
      </p:sp>
      <p:sp>
        <p:nvSpPr>
          <p:cNvPr id="3" name="Marcador de texto 2"/>
          <p:cNvSpPr>
            <a:spLocks noGrp="1"/>
          </p:cNvSpPr>
          <p:nvPr>
            <p:ph type="body" sz="quarter" idx="16"/>
          </p:nvPr>
        </p:nvSpPr>
        <p:spPr>
          <a:xfrm>
            <a:off x="307225" y="1263509"/>
            <a:ext cx="11459902" cy="1020631"/>
          </a:xfrm>
          <a:noFill/>
          <a:ln>
            <a:noFill/>
          </a:ln>
        </p:spPr>
        <p:txBody>
          <a:bodyPr/>
          <a:lstStyle/>
          <a:p>
            <a:pPr lvl="1">
              <a:lnSpc>
                <a:spcPct val="150000"/>
              </a:lnSpc>
              <a:buFont typeface="Wingdings" panose="05000000000000000000" pitchFamily="2" charset="2"/>
              <a:buChar char="§"/>
            </a:pPr>
            <a:r>
              <a:rPr lang="en-GB" sz="1800" dirty="0">
                <a:latin typeface="Verdana" panose="020B0604030504040204" pitchFamily="34" charset="0"/>
                <a:ea typeface="Verdana" panose="020B0604030504040204" pitchFamily="34" charset="0"/>
              </a:rPr>
              <a:t>Develop a Europe-wide </a:t>
            </a:r>
            <a:r>
              <a:rPr lang="en-GB" sz="1800" b="1" dirty="0">
                <a:latin typeface="Verdana" panose="020B0604030504040204" pitchFamily="34" charset="0"/>
                <a:ea typeface="Verdana" panose="020B0604030504040204" pitchFamily="34" charset="0"/>
              </a:rPr>
              <a:t>framework for ATMP production </a:t>
            </a:r>
            <a:r>
              <a:rPr lang="en-GB" sz="1800" dirty="0">
                <a:latin typeface="Verdana" panose="020B0604030504040204" pitchFamily="34" charset="0"/>
                <a:ea typeface="Verdana" panose="020B0604030504040204" pitchFamily="34" charset="0"/>
              </a:rPr>
              <a:t>that aligns quality, safety, and efficacy standards between commercial and hospital exemption pathways, facilitating the production of </a:t>
            </a:r>
            <a:r>
              <a:rPr lang="en-GB" sz="1800" b="1" dirty="0">
                <a:latin typeface="Verdana" panose="020B0604030504040204" pitchFamily="34" charset="0"/>
                <a:ea typeface="Verdana" panose="020B0604030504040204" pitchFamily="34" charset="0"/>
              </a:rPr>
              <a:t>locally manufactured</a:t>
            </a:r>
            <a:r>
              <a:rPr lang="en-GB" sz="1800" dirty="0">
                <a:latin typeface="Verdana" panose="020B0604030504040204" pitchFamily="34" charset="0"/>
                <a:ea typeface="Verdana" panose="020B0604030504040204" pitchFamily="34" charset="0"/>
              </a:rPr>
              <a:t>, </a:t>
            </a:r>
            <a:r>
              <a:rPr lang="en-GB" sz="1800" b="1" dirty="0">
                <a:latin typeface="Verdana" panose="020B0604030504040204" pitchFamily="34" charset="0"/>
                <a:ea typeface="Verdana" panose="020B0604030504040204" pitchFamily="34" charset="0"/>
              </a:rPr>
              <a:t>point-of-care therapies </a:t>
            </a:r>
            <a:r>
              <a:rPr lang="en-GB" sz="1800" dirty="0">
                <a:latin typeface="Verdana" panose="020B0604030504040204" pitchFamily="34" charset="0"/>
                <a:ea typeface="Verdana" panose="020B0604030504040204" pitchFamily="34" charset="0"/>
              </a:rPr>
              <a:t>under stringent criteria.</a:t>
            </a:r>
            <a:endParaRPr lang="en-GB" sz="1800" dirty="0"/>
          </a:p>
        </p:txBody>
      </p:sp>
      <p:sp>
        <p:nvSpPr>
          <p:cNvPr id="4" name="Marcador de texto 3"/>
          <p:cNvSpPr>
            <a:spLocks noGrp="1"/>
          </p:cNvSpPr>
          <p:nvPr>
            <p:ph type="body" sz="quarter" idx="17"/>
          </p:nvPr>
        </p:nvSpPr>
        <p:spPr/>
        <p:txBody>
          <a:bodyPr/>
          <a:lstStyle/>
          <a:p>
            <a:r>
              <a:rPr lang="en-GB" dirty="0" err="1" smtClean="0"/>
              <a:t>Moonshot</a:t>
            </a:r>
            <a:r>
              <a:rPr lang="en-GB" dirty="0" smtClean="0"/>
              <a:t> 2</a:t>
            </a:r>
            <a:endParaRPr lang="en-GB" dirty="0"/>
          </a:p>
        </p:txBody>
      </p:sp>
      <p:sp>
        <p:nvSpPr>
          <p:cNvPr id="6" name="Marcador de texto 2"/>
          <p:cNvSpPr txBox="1">
            <a:spLocks/>
          </p:cNvSpPr>
          <p:nvPr/>
        </p:nvSpPr>
        <p:spPr>
          <a:xfrm>
            <a:off x="307225" y="3668491"/>
            <a:ext cx="11459902" cy="1383965"/>
          </a:xfrm>
          <a:prstGeom prst="rect">
            <a:avLst/>
          </a:prstGeom>
          <a:noFill/>
          <a:ln>
            <a:noFill/>
          </a:ln>
        </p:spPr>
        <p:txBody>
          <a:bodyPr/>
          <a:lstStyle>
            <a:lvl1pPr marL="285750" indent="-285750">
              <a:lnSpc>
                <a:spcPct val="200000"/>
              </a:lnSpc>
              <a:spcBef>
                <a:spcPts val="1000"/>
              </a:spcBef>
              <a:buFont typeface="Wingdings" panose="05000000000000000000" pitchFamily="2" charset="2"/>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400">
                <a:solidFill>
                  <a:schemeClr val="dk1"/>
                </a:solidFill>
              </a:defRPr>
            </a:lvl2pPr>
            <a:lvl3pPr marL="1143000" indent="-228600">
              <a:lnSpc>
                <a:spcPct val="90000"/>
              </a:lnSpc>
              <a:spcBef>
                <a:spcPts val="500"/>
              </a:spcBef>
              <a:buFont typeface="Arial" panose="020B0604020202020204" pitchFamily="34" charset="0"/>
              <a:buChar char="•"/>
              <a:defRPr sz="2000">
                <a:solidFill>
                  <a:schemeClr val="dk1"/>
                </a:solidFill>
              </a:defRPr>
            </a:lvl3pPr>
            <a:lvl4pPr marL="1600200" indent="-228600">
              <a:lnSpc>
                <a:spcPct val="90000"/>
              </a:lnSpc>
              <a:spcBef>
                <a:spcPts val="500"/>
              </a:spcBef>
              <a:buFont typeface="Arial" panose="020B0604020202020204" pitchFamily="34" charset="0"/>
              <a:buChar char="•"/>
              <a:defRPr>
                <a:solidFill>
                  <a:schemeClr val="dk1"/>
                </a:solidFill>
              </a:defRPr>
            </a:lvl4pPr>
            <a:lvl5pPr marL="2057400" indent="-228600">
              <a:lnSpc>
                <a:spcPct val="90000"/>
              </a:lnSpc>
              <a:spcBef>
                <a:spcPts val="500"/>
              </a:spcBef>
              <a:buFont typeface="Arial" panose="020B0604020202020204" pitchFamily="34" charset="0"/>
              <a:buChar char="•"/>
              <a:defRPr>
                <a:solidFill>
                  <a:schemeClr val="dk1"/>
                </a:solidFill>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Define </a:t>
            </a:r>
            <a:r>
              <a:rPr lang="en-GB" sz="1800" dirty="0">
                <a:latin typeface="Verdana" panose="020B0604030504040204" pitchFamily="34" charset="0"/>
                <a:ea typeface="Verdana" panose="020B0604030504040204" pitchFamily="34" charset="0"/>
              </a:rPr>
              <a:t>and implement standardized quality benchmarks that accommodate academic </a:t>
            </a:r>
            <a:r>
              <a:rPr lang="en-GB" sz="1800" dirty="0" err="1">
                <a:latin typeface="Verdana" panose="020B0604030504040204" pitchFamily="34" charset="0"/>
                <a:ea typeface="Verdana" panose="020B0604030504040204" pitchFamily="34" charset="0"/>
              </a:rPr>
              <a:t>centers</a:t>
            </a:r>
            <a:r>
              <a:rPr lang="en-GB" sz="1800" dirty="0">
                <a:latin typeface="Verdana" panose="020B0604030504040204" pitchFamily="34" charset="0"/>
                <a:ea typeface="Verdana" panose="020B0604030504040204" pitchFamily="34" charset="0"/>
              </a:rPr>
              <a:t> and point-of-care manufacturing.</a:t>
            </a:r>
          </a:p>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Streamline </a:t>
            </a:r>
            <a:r>
              <a:rPr lang="en-GB" sz="1800" dirty="0">
                <a:latin typeface="Verdana" panose="020B0604030504040204" pitchFamily="34" charset="0"/>
                <a:ea typeface="Verdana" panose="020B0604030504040204" pitchFamily="34" charset="0"/>
              </a:rPr>
              <a:t>regulatory oversight to support the flexibility of hospital exemption while ensuring robust data collection and adherence to quality metrics.</a:t>
            </a:r>
          </a:p>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Encourage governments </a:t>
            </a:r>
            <a:r>
              <a:rPr lang="en-GB" sz="1800" dirty="0">
                <a:latin typeface="Verdana" panose="020B0604030504040204" pitchFamily="34" charset="0"/>
                <a:ea typeface="Verdana" panose="020B0604030504040204" pitchFamily="34" charset="0"/>
              </a:rPr>
              <a:t>to support academic and hospital-based facilities with the necessary resources to meet quality standards.</a:t>
            </a:r>
          </a:p>
        </p:txBody>
      </p:sp>
      <p:sp>
        <p:nvSpPr>
          <p:cNvPr id="7" name="Marcador de texto 3"/>
          <p:cNvSpPr txBox="1">
            <a:spLocks/>
          </p:cNvSpPr>
          <p:nvPr/>
        </p:nvSpPr>
        <p:spPr>
          <a:xfrm>
            <a:off x="307225" y="3317758"/>
            <a:ext cx="11459902" cy="481915"/>
          </a:xfrm>
          <a:prstGeom prst="rect">
            <a:avLst/>
          </a:prstGeom>
          <a:noFill/>
          <a:ln w="19050" cap="flat" cmpd="sng" algn="ctr">
            <a:noFill/>
            <a:prstDash val="solid"/>
            <a:miter lim="800000"/>
          </a:ln>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1800" b="1" kern="1200" spc="200" baseline="0">
                <a:solidFill>
                  <a:srgbClr val="3F3F3F"/>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dirty="0" smtClean="0"/>
              <a:t>Challenges</a:t>
            </a:r>
            <a:endParaRPr lang="en-GB" dirty="0"/>
          </a:p>
        </p:txBody>
      </p:sp>
    </p:spTree>
    <p:extLst>
      <p:ext uri="{BB962C8B-B14F-4D97-AF65-F5344CB8AC3E}">
        <p14:creationId xmlns:p14="http://schemas.microsoft.com/office/powerpoint/2010/main" val="36787263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lstStyle/>
          <a:p>
            <a:r>
              <a:rPr lang="en-GB" dirty="0" smtClean="0"/>
              <a:t>Implement Reimbursement Models</a:t>
            </a:r>
            <a:endParaRPr lang="en-GB" dirty="0"/>
          </a:p>
        </p:txBody>
      </p:sp>
      <p:sp>
        <p:nvSpPr>
          <p:cNvPr id="3" name="Marcador de texto 2"/>
          <p:cNvSpPr>
            <a:spLocks noGrp="1"/>
          </p:cNvSpPr>
          <p:nvPr>
            <p:ph type="body" sz="quarter" idx="16"/>
          </p:nvPr>
        </p:nvSpPr>
        <p:spPr>
          <a:xfrm>
            <a:off x="307225" y="1263509"/>
            <a:ext cx="11459902" cy="1020631"/>
          </a:xfrm>
          <a:noFill/>
          <a:ln>
            <a:noFill/>
          </a:ln>
        </p:spPr>
        <p:txBody>
          <a:bodyPr/>
          <a:lstStyle/>
          <a:p>
            <a:pPr lvl="1">
              <a:lnSpc>
                <a:spcPct val="150000"/>
              </a:lnSpc>
              <a:buFont typeface="Wingdings" panose="05000000000000000000" pitchFamily="2" charset="2"/>
              <a:buChar char="§"/>
            </a:pPr>
            <a:r>
              <a:rPr lang="en-GB" sz="1800" dirty="0">
                <a:latin typeface="Verdana" panose="020B0604030504040204" pitchFamily="34" charset="0"/>
                <a:ea typeface="Verdana" panose="020B0604030504040204" pitchFamily="34" charset="0"/>
              </a:rPr>
              <a:t>Develop and adopt a Europe-wide, </a:t>
            </a:r>
            <a:r>
              <a:rPr lang="en-GB" sz="1800" b="1" dirty="0">
                <a:latin typeface="Verdana" panose="020B0604030504040204" pitchFamily="34" charset="0"/>
                <a:ea typeface="Verdana" panose="020B0604030504040204" pitchFamily="34" charset="0"/>
              </a:rPr>
              <a:t>outcome-based</a:t>
            </a:r>
            <a:r>
              <a:rPr lang="en-GB" sz="1800" dirty="0">
                <a:latin typeface="Verdana" panose="020B0604030504040204" pitchFamily="34" charset="0"/>
                <a:ea typeface="Verdana" panose="020B0604030504040204" pitchFamily="34" charset="0"/>
              </a:rPr>
              <a:t> reimbursement model that ensures </a:t>
            </a:r>
            <a:r>
              <a:rPr lang="en-GB" sz="1800" b="1" dirty="0">
                <a:latin typeface="Verdana" panose="020B0604030504040204" pitchFamily="34" charset="0"/>
                <a:ea typeface="Verdana" panose="020B0604030504040204" pitchFamily="34" charset="0"/>
              </a:rPr>
              <a:t>equitable</a:t>
            </a:r>
            <a:r>
              <a:rPr lang="en-GB" sz="1800" dirty="0">
                <a:latin typeface="Verdana" panose="020B0604030504040204" pitchFamily="34" charset="0"/>
                <a:ea typeface="Verdana" panose="020B0604030504040204" pitchFamily="34" charset="0"/>
              </a:rPr>
              <a:t> access to ATMPs, regardless of a patient’s location. This model would </a:t>
            </a:r>
            <a:r>
              <a:rPr lang="en-GB" sz="1800" b="1" dirty="0">
                <a:latin typeface="Verdana" panose="020B0604030504040204" pitchFamily="34" charset="0"/>
                <a:ea typeface="Verdana" panose="020B0604030504040204" pitchFamily="34" charset="0"/>
              </a:rPr>
              <a:t>incentivize results</a:t>
            </a:r>
            <a:r>
              <a:rPr lang="en-GB" sz="1800" dirty="0">
                <a:latin typeface="Verdana" panose="020B0604030504040204" pitchFamily="34" charset="0"/>
                <a:ea typeface="Verdana" panose="020B0604030504040204" pitchFamily="34" charset="0"/>
              </a:rPr>
              <a:t>, paying manufacturers based on patient outcomes and health improvements.</a:t>
            </a:r>
            <a:endParaRPr lang="en-GB" sz="1800" dirty="0"/>
          </a:p>
        </p:txBody>
      </p:sp>
      <p:sp>
        <p:nvSpPr>
          <p:cNvPr id="4" name="Marcador de texto 3"/>
          <p:cNvSpPr>
            <a:spLocks noGrp="1"/>
          </p:cNvSpPr>
          <p:nvPr>
            <p:ph type="body" sz="quarter" idx="17"/>
          </p:nvPr>
        </p:nvSpPr>
        <p:spPr/>
        <p:txBody>
          <a:bodyPr/>
          <a:lstStyle/>
          <a:p>
            <a:r>
              <a:rPr lang="en-GB" dirty="0" err="1" smtClean="0"/>
              <a:t>Moonshot</a:t>
            </a:r>
            <a:r>
              <a:rPr lang="en-GB" dirty="0" smtClean="0"/>
              <a:t> 3</a:t>
            </a:r>
            <a:endParaRPr lang="en-GB" dirty="0"/>
          </a:p>
        </p:txBody>
      </p:sp>
      <p:sp>
        <p:nvSpPr>
          <p:cNvPr id="6" name="Marcador de texto 2"/>
          <p:cNvSpPr txBox="1">
            <a:spLocks/>
          </p:cNvSpPr>
          <p:nvPr/>
        </p:nvSpPr>
        <p:spPr>
          <a:xfrm>
            <a:off x="307225" y="3668491"/>
            <a:ext cx="11459902" cy="1383965"/>
          </a:xfrm>
          <a:prstGeom prst="rect">
            <a:avLst/>
          </a:prstGeom>
          <a:noFill/>
          <a:ln>
            <a:noFill/>
          </a:ln>
        </p:spPr>
        <p:txBody>
          <a:bodyPr/>
          <a:lstStyle>
            <a:lvl1pPr marL="285750" indent="-285750">
              <a:lnSpc>
                <a:spcPct val="200000"/>
              </a:lnSpc>
              <a:spcBef>
                <a:spcPts val="1000"/>
              </a:spcBef>
              <a:buFont typeface="Wingdings" panose="05000000000000000000" pitchFamily="2" charset="2"/>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400">
                <a:solidFill>
                  <a:schemeClr val="dk1"/>
                </a:solidFill>
              </a:defRPr>
            </a:lvl2pPr>
            <a:lvl3pPr marL="1143000" indent="-228600">
              <a:lnSpc>
                <a:spcPct val="90000"/>
              </a:lnSpc>
              <a:spcBef>
                <a:spcPts val="500"/>
              </a:spcBef>
              <a:buFont typeface="Arial" panose="020B0604020202020204" pitchFamily="34" charset="0"/>
              <a:buChar char="•"/>
              <a:defRPr sz="2000">
                <a:solidFill>
                  <a:schemeClr val="dk1"/>
                </a:solidFill>
              </a:defRPr>
            </a:lvl3pPr>
            <a:lvl4pPr marL="1600200" indent="-228600">
              <a:lnSpc>
                <a:spcPct val="90000"/>
              </a:lnSpc>
              <a:spcBef>
                <a:spcPts val="500"/>
              </a:spcBef>
              <a:buFont typeface="Arial" panose="020B0604020202020204" pitchFamily="34" charset="0"/>
              <a:buChar char="•"/>
              <a:defRPr>
                <a:solidFill>
                  <a:schemeClr val="dk1"/>
                </a:solidFill>
              </a:defRPr>
            </a:lvl4pPr>
            <a:lvl5pPr marL="2057400" indent="-228600">
              <a:lnSpc>
                <a:spcPct val="90000"/>
              </a:lnSpc>
              <a:spcBef>
                <a:spcPts val="500"/>
              </a:spcBef>
              <a:buFont typeface="Arial" panose="020B0604020202020204" pitchFamily="34" charset="0"/>
              <a:buChar char="•"/>
              <a:defRPr>
                <a:solidFill>
                  <a:schemeClr val="dk1"/>
                </a:solidFill>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Gain </a:t>
            </a:r>
            <a:r>
              <a:rPr lang="en-GB" sz="1800" dirty="0">
                <a:latin typeface="Verdana" panose="020B0604030504040204" pitchFamily="34" charset="0"/>
                <a:ea typeface="Verdana" panose="020B0604030504040204" pitchFamily="34" charset="0"/>
              </a:rPr>
              <a:t>consensus on outcome metrics and acceptable timeframes for evaluating patient responses.</a:t>
            </a:r>
          </a:p>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Coordinate </a:t>
            </a:r>
            <a:r>
              <a:rPr lang="en-GB" sz="1800" dirty="0">
                <a:latin typeface="Verdana" panose="020B0604030504040204" pitchFamily="34" charset="0"/>
                <a:ea typeface="Verdana" panose="020B0604030504040204" pitchFamily="34" charset="0"/>
              </a:rPr>
              <a:t>with multiple national health agencies and payers to align reimbursement policies with this model.</a:t>
            </a:r>
          </a:p>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Design </a:t>
            </a:r>
            <a:r>
              <a:rPr lang="en-GB" sz="1800" dirty="0">
                <a:latin typeface="Verdana" panose="020B0604030504040204" pitchFamily="34" charset="0"/>
                <a:ea typeface="Verdana" panose="020B0604030504040204" pitchFamily="34" charset="0"/>
              </a:rPr>
              <a:t>a transparent mechanism to track patient outcomes and distribute payments accordingly.</a:t>
            </a:r>
          </a:p>
        </p:txBody>
      </p:sp>
      <p:sp>
        <p:nvSpPr>
          <p:cNvPr id="7" name="Marcador de texto 3"/>
          <p:cNvSpPr txBox="1">
            <a:spLocks/>
          </p:cNvSpPr>
          <p:nvPr/>
        </p:nvSpPr>
        <p:spPr>
          <a:xfrm>
            <a:off x="307225" y="3317758"/>
            <a:ext cx="11459902" cy="481915"/>
          </a:xfrm>
          <a:prstGeom prst="rect">
            <a:avLst/>
          </a:prstGeom>
          <a:noFill/>
          <a:ln w="19050" cap="flat" cmpd="sng" algn="ctr">
            <a:noFill/>
            <a:prstDash val="solid"/>
            <a:miter lim="800000"/>
          </a:ln>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1800" b="1" kern="1200" spc="200" baseline="0">
                <a:solidFill>
                  <a:srgbClr val="3F3F3F"/>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dirty="0" smtClean="0"/>
              <a:t>Challenges</a:t>
            </a:r>
            <a:endParaRPr lang="en-GB" dirty="0"/>
          </a:p>
        </p:txBody>
      </p:sp>
    </p:spTree>
    <p:extLst>
      <p:ext uri="{BB962C8B-B14F-4D97-AF65-F5344CB8AC3E}">
        <p14:creationId xmlns:p14="http://schemas.microsoft.com/office/powerpoint/2010/main" val="38039058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lstStyle/>
          <a:p>
            <a:r>
              <a:rPr lang="en-GB" dirty="0" smtClean="0"/>
              <a:t>Academic Collaborative Networks</a:t>
            </a:r>
            <a:endParaRPr lang="en-GB" dirty="0"/>
          </a:p>
        </p:txBody>
      </p:sp>
      <p:sp>
        <p:nvSpPr>
          <p:cNvPr id="3" name="Marcador de texto 2"/>
          <p:cNvSpPr>
            <a:spLocks noGrp="1"/>
          </p:cNvSpPr>
          <p:nvPr>
            <p:ph type="body" sz="quarter" idx="16"/>
          </p:nvPr>
        </p:nvSpPr>
        <p:spPr>
          <a:xfrm>
            <a:off x="307225" y="1263509"/>
            <a:ext cx="11459902" cy="1020631"/>
          </a:xfrm>
          <a:noFill/>
          <a:ln>
            <a:noFill/>
          </a:ln>
        </p:spPr>
        <p:txBody>
          <a:bodyPr/>
          <a:lstStyle/>
          <a:p>
            <a:pPr lvl="1">
              <a:lnSpc>
                <a:spcPct val="150000"/>
              </a:lnSpc>
              <a:buFont typeface="Wingdings" panose="05000000000000000000" pitchFamily="2" charset="2"/>
              <a:buChar char="§"/>
            </a:pPr>
            <a:r>
              <a:rPr lang="en-GB" sz="1800" dirty="0">
                <a:latin typeface="Verdana" panose="020B0604030504040204" pitchFamily="34" charset="0"/>
                <a:ea typeface="Verdana" panose="020B0604030504040204" pitchFamily="34" charset="0"/>
              </a:rPr>
              <a:t>Establish a robust </a:t>
            </a:r>
            <a:r>
              <a:rPr lang="en-GB" sz="1800" b="1" dirty="0">
                <a:latin typeface="Verdana" panose="020B0604030504040204" pitchFamily="34" charset="0"/>
                <a:ea typeface="Verdana" panose="020B0604030504040204" pitchFamily="34" charset="0"/>
              </a:rPr>
              <a:t>network of academic and clinical </a:t>
            </a:r>
            <a:r>
              <a:rPr lang="en-GB" sz="1800" b="1" dirty="0" err="1">
                <a:latin typeface="Verdana" panose="020B0604030504040204" pitchFamily="34" charset="0"/>
                <a:ea typeface="Verdana" panose="020B0604030504040204" pitchFamily="34" charset="0"/>
              </a:rPr>
              <a:t>centers</a:t>
            </a:r>
            <a:r>
              <a:rPr lang="en-GB" sz="1800" b="1" dirty="0">
                <a:latin typeface="Verdana" panose="020B0604030504040204" pitchFamily="34" charset="0"/>
                <a:ea typeface="Verdana" panose="020B0604030504040204" pitchFamily="34" charset="0"/>
              </a:rPr>
              <a:t> </a:t>
            </a:r>
            <a:r>
              <a:rPr lang="en-GB" sz="1800" dirty="0">
                <a:latin typeface="Verdana" panose="020B0604030504040204" pitchFamily="34" charset="0"/>
                <a:ea typeface="Verdana" panose="020B0604030504040204" pitchFamily="34" charset="0"/>
              </a:rPr>
              <a:t>across Europe capable of producing CAR-T cells and other cellular therapies. This network would allow for point-of-care manufacturing, </a:t>
            </a:r>
            <a:r>
              <a:rPr lang="en-GB" sz="1800" b="1" dirty="0">
                <a:latin typeface="Verdana" panose="020B0604030504040204" pitchFamily="34" charset="0"/>
                <a:ea typeface="Verdana" panose="020B0604030504040204" pitchFamily="34" charset="0"/>
              </a:rPr>
              <a:t>reducing costs</a:t>
            </a:r>
            <a:r>
              <a:rPr lang="en-GB" sz="1800" dirty="0">
                <a:latin typeface="Verdana" panose="020B0604030504040204" pitchFamily="34" charset="0"/>
                <a:ea typeface="Verdana" panose="020B0604030504040204" pitchFamily="34" charset="0"/>
              </a:rPr>
              <a:t>, and </a:t>
            </a:r>
            <a:r>
              <a:rPr lang="en-GB" sz="1800" b="1" dirty="0">
                <a:latin typeface="Verdana" panose="020B0604030504040204" pitchFamily="34" charset="0"/>
                <a:ea typeface="Verdana" panose="020B0604030504040204" pitchFamily="34" charset="0"/>
              </a:rPr>
              <a:t>expanding patient access </a:t>
            </a:r>
            <a:r>
              <a:rPr lang="en-GB" sz="1800" dirty="0">
                <a:latin typeface="Verdana" panose="020B0604030504040204" pitchFamily="34" charset="0"/>
                <a:ea typeface="Verdana" panose="020B0604030504040204" pitchFamily="34" charset="0"/>
              </a:rPr>
              <a:t>to </a:t>
            </a:r>
            <a:r>
              <a:rPr lang="en-GB" sz="1800" dirty="0" smtClean="0">
                <a:latin typeface="Verdana" panose="020B0604030504040204" pitchFamily="34" charset="0"/>
                <a:ea typeface="Verdana" panose="020B0604030504040204" pitchFamily="34" charset="0"/>
              </a:rPr>
              <a:t>therapies.</a:t>
            </a:r>
            <a:endParaRPr lang="en-GB" sz="1800" dirty="0"/>
          </a:p>
        </p:txBody>
      </p:sp>
      <p:sp>
        <p:nvSpPr>
          <p:cNvPr id="4" name="Marcador de texto 3"/>
          <p:cNvSpPr>
            <a:spLocks noGrp="1"/>
          </p:cNvSpPr>
          <p:nvPr>
            <p:ph type="body" sz="quarter" idx="17"/>
          </p:nvPr>
        </p:nvSpPr>
        <p:spPr/>
        <p:txBody>
          <a:bodyPr/>
          <a:lstStyle/>
          <a:p>
            <a:r>
              <a:rPr lang="en-GB" dirty="0" err="1" smtClean="0"/>
              <a:t>Moonshot</a:t>
            </a:r>
            <a:r>
              <a:rPr lang="en-GB" dirty="0" smtClean="0"/>
              <a:t> 4</a:t>
            </a:r>
            <a:endParaRPr lang="en-GB" dirty="0"/>
          </a:p>
        </p:txBody>
      </p:sp>
      <p:sp>
        <p:nvSpPr>
          <p:cNvPr id="6" name="Marcador de texto 2"/>
          <p:cNvSpPr txBox="1">
            <a:spLocks/>
          </p:cNvSpPr>
          <p:nvPr/>
        </p:nvSpPr>
        <p:spPr>
          <a:xfrm>
            <a:off x="307225" y="3668491"/>
            <a:ext cx="11459902" cy="1383965"/>
          </a:xfrm>
          <a:prstGeom prst="rect">
            <a:avLst/>
          </a:prstGeom>
          <a:noFill/>
          <a:ln>
            <a:noFill/>
          </a:ln>
        </p:spPr>
        <p:txBody>
          <a:bodyPr/>
          <a:lstStyle>
            <a:lvl1pPr marL="285750" indent="-285750">
              <a:lnSpc>
                <a:spcPct val="200000"/>
              </a:lnSpc>
              <a:spcBef>
                <a:spcPts val="1000"/>
              </a:spcBef>
              <a:buFont typeface="Wingdings" panose="05000000000000000000" pitchFamily="2" charset="2"/>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400">
                <a:solidFill>
                  <a:schemeClr val="dk1"/>
                </a:solidFill>
              </a:defRPr>
            </a:lvl2pPr>
            <a:lvl3pPr marL="1143000" indent="-228600">
              <a:lnSpc>
                <a:spcPct val="90000"/>
              </a:lnSpc>
              <a:spcBef>
                <a:spcPts val="500"/>
              </a:spcBef>
              <a:buFont typeface="Arial" panose="020B0604020202020204" pitchFamily="34" charset="0"/>
              <a:buChar char="•"/>
              <a:defRPr sz="2000">
                <a:solidFill>
                  <a:schemeClr val="dk1"/>
                </a:solidFill>
              </a:defRPr>
            </a:lvl3pPr>
            <a:lvl4pPr marL="1600200" indent="-228600">
              <a:lnSpc>
                <a:spcPct val="90000"/>
              </a:lnSpc>
              <a:spcBef>
                <a:spcPts val="500"/>
              </a:spcBef>
              <a:buFont typeface="Arial" panose="020B0604020202020204" pitchFamily="34" charset="0"/>
              <a:buChar char="•"/>
              <a:defRPr>
                <a:solidFill>
                  <a:schemeClr val="dk1"/>
                </a:solidFill>
              </a:defRPr>
            </a:lvl4pPr>
            <a:lvl5pPr marL="2057400" indent="-228600">
              <a:lnSpc>
                <a:spcPct val="90000"/>
              </a:lnSpc>
              <a:spcBef>
                <a:spcPts val="500"/>
              </a:spcBef>
              <a:buFont typeface="Arial" panose="020B0604020202020204" pitchFamily="34" charset="0"/>
              <a:buChar char="•"/>
              <a:defRPr>
                <a:solidFill>
                  <a:schemeClr val="dk1"/>
                </a:solidFill>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Secure </a:t>
            </a:r>
            <a:r>
              <a:rPr lang="en-GB" sz="1800" dirty="0">
                <a:latin typeface="Verdana" panose="020B0604030504040204" pitchFamily="34" charset="0"/>
                <a:ea typeface="Verdana" panose="020B0604030504040204" pitchFamily="34" charset="0"/>
              </a:rPr>
              <a:t>initial funding and resources to build and equip </a:t>
            </a:r>
            <a:r>
              <a:rPr lang="en-GB" sz="1800" dirty="0" smtClean="0">
                <a:latin typeface="Verdana" panose="020B0604030504040204" pitchFamily="34" charset="0"/>
                <a:ea typeface="Verdana" panose="020B0604030504040204" pitchFamily="34" charset="0"/>
              </a:rPr>
              <a:t>manufacturing </a:t>
            </a:r>
            <a:r>
              <a:rPr lang="en-GB" sz="1800" dirty="0">
                <a:latin typeface="Verdana" panose="020B0604030504040204" pitchFamily="34" charset="0"/>
                <a:ea typeface="Verdana" panose="020B0604030504040204" pitchFamily="34" charset="0"/>
              </a:rPr>
              <a:t>facilities at the regional level.</a:t>
            </a:r>
          </a:p>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Provide </a:t>
            </a:r>
            <a:r>
              <a:rPr lang="en-GB" sz="1800" dirty="0">
                <a:latin typeface="Verdana" panose="020B0604030504040204" pitchFamily="34" charset="0"/>
                <a:ea typeface="Verdana" panose="020B0604030504040204" pitchFamily="34" charset="0"/>
              </a:rPr>
              <a:t>targeted training for clinicians and technicians to manage production in compliance with regulatory standards.</a:t>
            </a:r>
          </a:p>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Facilitate </a:t>
            </a:r>
            <a:r>
              <a:rPr lang="en-GB" sz="1800" dirty="0">
                <a:latin typeface="Verdana" panose="020B0604030504040204" pitchFamily="34" charset="0"/>
                <a:ea typeface="Verdana" panose="020B0604030504040204" pitchFamily="34" charset="0"/>
              </a:rPr>
              <a:t>partnerships with the commercial sector to transfer technology, exchange expertise, and potentially co-develop new </a:t>
            </a:r>
            <a:r>
              <a:rPr lang="en-GB" sz="1800" dirty="0" smtClean="0">
                <a:latin typeface="Verdana" panose="020B0604030504040204" pitchFamily="34" charset="0"/>
                <a:ea typeface="Verdana" panose="020B0604030504040204" pitchFamily="34" charset="0"/>
              </a:rPr>
              <a:t>therapies.</a:t>
            </a:r>
            <a:endParaRPr lang="en-GB" sz="1800" dirty="0">
              <a:latin typeface="Verdana" panose="020B0604030504040204" pitchFamily="34" charset="0"/>
              <a:ea typeface="Verdana" panose="020B0604030504040204" pitchFamily="34" charset="0"/>
            </a:endParaRPr>
          </a:p>
        </p:txBody>
      </p:sp>
      <p:sp>
        <p:nvSpPr>
          <p:cNvPr id="7" name="Marcador de texto 3"/>
          <p:cNvSpPr txBox="1">
            <a:spLocks/>
          </p:cNvSpPr>
          <p:nvPr/>
        </p:nvSpPr>
        <p:spPr>
          <a:xfrm>
            <a:off x="307225" y="3317758"/>
            <a:ext cx="11459902" cy="481915"/>
          </a:xfrm>
          <a:prstGeom prst="rect">
            <a:avLst/>
          </a:prstGeom>
          <a:noFill/>
          <a:ln w="19050" cap="flat" cmpd="sng" algn="ctr">
            <a:noFill/>
            <a:prstDash val="solid"/>
            <a:miter lim="800000"/>
          </a:ln>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1800" b="1" kern="1200" spc="200" baseline="0">
                <a:solidFill>
                  <a:srgbClr val="3F3F3F"/>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dirty="0" smtClean="0"/>
              <a:t>Challenges</a:t>
            </a:r>
            <a:endParaRPr lang="en-GB" dirty="0"/>
          </a:p>
        </p:txBody>
      </p:sp>
    </p:spTree>
    <p:extLst>
      <p:ext uri="{BB962C8B-B14F-4D97-AF65-F5344CB8AC3E}">
        <p14:creationId xmlns:p14="http://schemas.microsoft.com/office/powerpoint/2010/main" val="1126269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lstStyle/>
          <a:p>
            <a:r>
              <a:rPr lang="en-GB" dirty="0" smtClean="0"/>
              <a:t>Public-Private Partnerships</a:t>
            </a:r>
            <a:endParaRPr lang="en-GB" dirty="0"/>
          </a:p>
        </p:txBody>
      </p:sp>
      <p:sp>
        <p:nvSpPr>
          <p:cNvPr id="3" name="Marcador de texto 2"/>
          <p:cNvSpPr>
            <a:spLocks noGrp="1"/>
          </p:cNvSpPr>
          <p:nvPr>
            <p:ph type="body" sz="quarter" idx="16"/>
          </p:nvPr>
        </p:nvSpPr>
        <p:spPr>
          <a:xfrm>
            <a:off x="307225" y="1263509"/>
            <a:ext cx="11459902" cy="1020631"/>
          </a:xfrm>
          <a:noFill/>
          <a:ln>
            <a:noFill/>
          </a:ln>
        </p:spPr>
        <p:txBody>
          <a:bodyPr/>
          <a:lstStyle/>
          <a:p>
            <a:pPr lvl="1">
              <a:lnSpc>
                <a:spcPct val="150000"/>
              </a:lnSpc>
              <a:buFont typeface="Wingdings" panose="05000000000000000000" pitchFamily="2" charset="2"/>
              <a:buChar char="§"/>
            </a:pPr>
            <a:r>
              <a:rPr lang="en-GB" sz="1800" dirty="0">
                <a:latin typeface="Verdana" panose="020B0604030504040204" pitchFamily="34" charset="0"/>
                <a:ea typeface="Verdana" panose="020B0604030504040204" pitchFamily="34" charset="0"/>
              </a:rPr>
              <a:t>Establish consortia that </a:t>
            </a:r>
            <a:r>
              <a:rPr lang="en-GB" sz="1800" b="1" dirty="0">
                <a:latin typeface="Verdana" panose="020B0604030504040204" pitchFamily="34" charset="0"/>
                <a:ea typeface="Verdana" panose="020B0604030504040204" pitchFamily="34" charset="0"/>
              </a:rPr>
              <a:t>bridge the gap between academia, industry, and regulatory bodies </a:t>
            </a:r>
            <a:r>
              <a:rPr lang="en-GB" sz="1800" dirty="0">
                <a:latin typeface="Verdana" panose="020B0604030504040204" pitchFamily="34" charset="0"/>
                <a:ea typeface="Verdana" panose="020B0604030504040204" pitchFamily="34" charset="0"/>
              </a:rPr>
              <a:t>to fast-track ATMP development and approval. These partnerships would </a:t>
            </a:r>
            <a:r>
              <a:rPr lang="en-GB" sz="1800" b="1" dirty="0">
                <a:latin typeface="Verdana" panose="020B0604030504040204" pitchFamily="34" charset="0"/>
                <a:ea typeface="Verdana" panose="020B0604030504040204" pitchFamily="34" charset="0"/>
              </a:rPr>
              <a:t>pool resources, share intellectual property rights, and optimize early-stage research funding </a:t>
            </a:r>
            <a:r>
              <a:rPr lang="en-GB" sz="1800" dirty="0">
                <a:latin typeface="Verdana" panose="020B0604030504040204" pitchFamily="34" charset="0"/>
                <a:ea typeface="Verdana" panose="020B0604030504040204" pitchFamily="34" charset="0"/>
              </a:rPr>
              <a:t>to expedite therapy </a:t>
            </a:r>
            <a:r>
              <a:rPr lang="en-GB" sz="1800" dirty="0" smtClean="0">
                <a:latin typeface="Verdana" panose="020B0604030504040204" pitchFamily="34" charset="0"/>
                <a:ea typeface="Verdana" panose="020B0604030504040204" pitchFamily="34" charset="0"/>
              </a:rPr>
              <a:t>pipelines.</a:t>
            </a:r>
            <a:endParaRPr lang="en-GB" sz="1800" dirty="0"/>
          </a:p>
        </p:txBody>
      </p:sp>
      <p:sp>
        <p:nvSpPr>
          <p:cNvPr id="4" name="Marcador de texto 3"/>
          <p:cNvSpPr>
            <a:spLocks noGrp="1"/>
          </p:cNvSpPr>
          <p:nvPr>
            <p:ph type="body" sz="quarter" idx="17"/>
          </p:nvPr>
        </p:nvSpPr>
        <p:spPr/>
        <p:txBody>
          <a:bodyPr/>
          <a:lstStyle/>
          <a:p>
            <a:r>
              <a:rPr lang="en-GB" dirty="0" err="1" smtClean="0"/>
              <a:t>Moonshot</a:t>
            </a:r>
            <a:r>
              <a:rPr lang="en-GB" dirty="0" smtClean="0"/>
              <a:t> 5</a:t>
            </a:r>
            <a:endParaRPr lang="en-GB" dirty="0"/>
          </a:p>
        </p:txBody>
      </p:sp>
      <p:sp>
        <p:nvSpPr>
          <p:cNvPr id="6" name="Marcador de texto 2"/>
          <p:cNvSpPr txBox="1">
            <a:spLocks/>
          </p:cNvSpPr>
          <p:nvPr/>
        </p:nvSpPr>
        <p:spPr>
          <a:xfrm>
            <a:off x="307225" y="3668491"/>
            <a:ext cx="11459902" cy="1383965"/>
          </a:xfrm>
          <a:prstGeom prst="rect">
            <a:avLst/>
          </a:prstGeom>
          <a:noFill/>
          <a:ln>
            <a:noFill/>
          </a:ln>
        </p:spPr>
        <p:txBody>
          <a:bodyPr/>
          <a:lstStyle>
            <a:lvl1pPr marL="285750" indent="-285750">
              <a:lnSpc>
                <a:spcPct val="200000"/>
              </a:lnSpc>
              <a:spcBef>
                <a:spcPts val="1000"/>
              </a:spcBef>
              <a:buFont typeface="Wingdings" panose="05000000000000000000" pitchFamily="2" charset="2"/>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400">
                <a:solidFill>
                  <a:schemeClr val="dk1"/>
                </a:solidFill>
              </a:defRPr>
            </a:lvl2pPr>
            <a:lvl3pPr marL="1143000" indent="-228600">
              <a:lnSpc>
                <a:spcPct val="90000"/>
              </a:lnSpc>
              <a:spcBef>
                <a:spcPts val="500"/>
              </a:spcBef>
              <a:buFont typeface="Arial" panose="020B0604020202020204" pitchFamily="34" charset="0"/>
              <a:buChar char="•"/>
              <a:defRPr sz="2000">
                <a:solidFill>
                  <a:schemeClr val="dk1"/>
                </a:solidFill>
              </a:defRPr>
            </a:lvl3pPr>
            <a:lvl4pPr marL="1600200" indent="-228600">
              <a:lnSpc>
                <a:spcPct val="90000"/>
              </a:lnSpc>
              <a:spcBef>
                <a:spcPts val="500"/>
              </a:spcBef>
              <a:buFont typeface="Arial" panose="020B0604020202020204" pitchFamily="34" charset="0"/>
              <a:buChar char="•"/>
              <a:defRPr>
                <a:solidFill>
                  <a:schemeClr val="dk1"/>
                </a:solidFill>
              </a:defRPr>
            </a:lvl4pPr>
            <a:lvl5pPr marL="2057400" indent="-228600">
              <a:lnSpc>
                <a:spcPct val="90000"/>
              </a:lnSpc>
              <a:spcBef>
                <a:spcPts val="500"/>
              </a:spcBef>
              <a:buFont typeface="Arial" panose="020B0604020202020204" pitchFamily="34" charset="0"/>
              <a:buChar char="•"/>
              <a:defRPr>
                <a:solidFill>
                  <a:schemeClr val="dk1"/>
                </a:solidFill>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Coordinate </a:t>
            </a:r>
            <a:r>
              <a:rPr lang="en-GB" sz="1800" dirty="0">
                <a:latin typeface="Verdana" panose="020B0604030504040204" pitchFamily="34" charset="0"/>
                <a:ea typeface="Verdana" panose="020B0604030504040204" pitchFamily="34" charset="0"/>
              </a:rPr>
              <a:t>diverse stakeholders with varying interests, intellectual property concerns, and funding capacities.</a:t>
            </a:r>
          </a:p>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Ensure </a:t>
            </a:r>
            <a:r>
              <a:rPr lang="en-GB" sz="1800" dirty="0">
                <a:latin typeface="Verdana" panose="020B0604030504040204" pitchFamily="34" charset="0"/>
                <a:ea typeface="Verdana" panose="020B0604030504040204" pitchFamily="34" charset="0"/>
              </a:rPr>
              <a:t>that public funding benefits patients directly and maintains transparency in decision-making and priority-setting.</a:t>
            </a:r>
          </a:p>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Standardize </a:t>
            </a:r>
            <a:r>
              <a:rPr lang="en-GB" sz="1800" dirty="0">
                <a:latin typeface="Verdana" panose="020B0604030504040204" pitchFamily="34" charset="0"/>
                <a:ea typeface="Verdana" panose="020B0604030504040204" pitchFamily="34" charset="0"/>
              </a:rPr>
              <a:t>data sharing agreements and establish clear ownership rights, particularly for discoveries made within </a:t>
            </a:r>
            <a:r>
              <a:rPr lang="en-GB" sz="1800" dirty="0" smtClean="0">
                <a:latin typeface="Verdana" panose="020B0604030504040204" pitchFamily="34" charset="0"/>
                <a:ea typeface="Verdana" panose="020B0604030504040204" pitchFamily="34" charset="0"/>
              </a:rPr>
              <a:t>consortia.</a:t>
            </a:r>
            <a:endParaRPr lang="en-GB" sz="1800" dirty="0">
              <a:latin typeface="Verdana" panose="020B0604030504040204" pitchFamily="34" charset="0"/>
              <a:ea typeface="Verdana" panose="020B0604030504040204" pitchFamily="34" charset="0"/>
            </a:endParaRPr>
          </a:p>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a:t>
            </a:r>
            <a:endParaRPr lang="en-GB" sz="1800" dirty="0">
              <a:latin typeface="Verdana" panose="020B0604030504040204" pitchFamily="34" charset="0"/>
              <a:ea typeface="Verdana" panose="020B0604030504040204" pitchFamily="34" charset="0"/>
            </a:endParaRPr>
          </a:p>
        </p:txBody>
      </p:sp>
      <p:sp>
        <p:nvSpPr>
          <p:cNvPr id="7" name="Marcador de texto 3"/>
          <p:cNvSpPr txBox="1">
            <a:spLocks/>
          </p:cNvSpPr>
          <p:nvPr/>
        </p:nvSpPr>
        <p:spPr>
          <a:xfrm>
            <a:off x="307225" y="3317758"/>
            <a:ext cx="11459902" cy="481915"/>
          </a:xfrm>
          <a:prstGeom prst="rect">
            <a:avLst/>
          </a:prstGeom>
          <a:noFill/>
          <a:ln w="19050" cap="flat" cmpd="sng" algn="ctr">
            <a:noFill/>
            <a:prstDash val="solid"/>
            <a:miter lim="800000"/>
          </a:ln>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1800" b="1" kern="1200" spc="200" baseline="0">
                <a:solidFill>
                  <a:srgbClr val="3F3F3F"/>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dirty="0" smtClean="0"/>
              <a:t>Challenges</a:t>
            </a:r>
            <a:endParaRPr lang="en-GB" dirty="0"/>
          </a:p>
        </p:txBody>
      </p:sp>
    </p:spTree>
    <p:extLst>
      <p:ext uri="{BB962C8B-B14F-4D97-AF65-F5344CB8AC3E}">
        <p14:creationId xmlns:p14="http://schemas.microsoft.com/office/powerpoint/2010/main" val="10971799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lstStyle/>
          <a:p>
            <a:r>
              <a:rPr lang="en-GB" dirty="0" smtClean="0"/>
              <a:t>Create a Workforce Training Program</a:t>
            </a:r>
            <a:endParaRPr lang="en-GB" dirty="0"/>
          </a:p>
        </p:txBody>
      </p:sp>
      <p:sp>
        <p:nvSpPr>
          <p:cNvPr id="3" name="Marcador de texto 2"/>
          <p:cNvSpPr>
            <a:spLocks noGrp="1"/>
          </p:cNvSpPr>
          <p:nvPr>
            <p:ph type="body" sz="quarter" idx="16"/>
          </p:nvPr>
        </p:nvSpPr>
        <p:spPr>
          <a:xfrm>
            <a:off x="307225" y="1263509"/>
            <a:ext cx="11459902" cy="1020631"/>
          </a:xfrm>
          <a:noFill/>
          <a:ln>
            <a:noFill/>
          </a:ln>
        </p:spPr>
        <p:txBody>
          <a:bodyPr/>
          <a:lstStyle/>
          <a:p>
            <a:pPr lvl="1">
              <a:lnSpc>
                <a:spcPct val="150000"/>
              </a:lnSpc>
              <a:buFont typeface="Wingdings" panose="05000000000000000000" pitchFamily="2" charset="2"/>
              <a:buChar char="§"/>
            </a:pPr>
            <a:r>
              <a:rPr lang="en-GB" sz="1800" dirty="0">
                <a:latin typeface="Verdana" panose="020B0604030504040204" pitchFamily="34" charset="0"/>
                <a:ea typeface="Verdana" panose="020B0604030504040204" pitchFamily="34" charset="0"/>
              </a:rPr>
              <a:t>Launch a </a:t>
            </a:r>
            <a:r>
              <a:rPr lang="en-GB" sz="1800" dirty="0" smtClean="0">
                <a:latin typeface="Verdana" panose="020B0604030504040204" pitchFamily="34" charset="0"/>
                <a:ea typeface="Verdana" panose="020B0604030504040204" pitchFamily="34" charset="0"/>
              </a:rPr>
              <a:t>pan-European training </a:t>
            </a:r>
            <a:r>
              <a:rPr lang="en-GB" sz="1800" dirty="0">
                <a:latin typeface="Verdana" panose="020B0604030504040204" pitchFamily="34" charset="0"/>
                <a:ea typeface="Verdana" panose="020B0604030504040204" pitchFamily="34" charset="0"/>
              </a:rPr>
              <a:t>program for professionals in gene and cell therapy, spanning preclinical research, clinical trials, regulatory science, and advanced manufacturing. This program would </a:t>
            </a:r>
            <a:r>
              <a:rPr lang="en-GB" sz="1800" b="1" dirty="0">
                <a:latin typeface="Verdana" panose="020B0604030504040204" pitchFamily="34" charset="0"/>
                <a:ea typeface="Verdana" panose="020B0604030504040204" pitchFamily="34" charset="0"/>
              </a:rPr>
              <a:t>address the critical shortage of trained professionals </a:t>
            </a:r>
            <a:r>
              <a:rPr lang="en-GB" sz="1800" dirty="0">
                <a:latin typeface="Verdana" panose="020B0604030504040204" pitchFamily="34" charset="0"/>
                <a:ea typeface="Verdana" panose="020B0604030504040204" pitchFamily="34" charset="0"/>
              </a:rPr>
              <a:t>and </a:t>
            </a:r>
            <a:r>
              <a:rPr lang="en-GB" sz="1800" b="1" dirty="0">
                <a:latin typeface="Verdana" panose="020B0604030504040204" pitchFamily="34" charset="0"/>
                <a:ea typeface="Verdana" panose="020B0604030504040204" pitchFamily="34" charset="0"/>
              </a:rPr>
              <a:t>provide equitable access to high-quality education </a:t>
            </a:r>
            <a:r>
              <a:rPr lang="en-GB" sz="1800" dirty="0">
                <a:latin typeface="Verdana" panose="020B0604030504040204" pitchFamily="34" charset="0"/>
                <a:ea typeface="Verdana" panose="020B0604030504040204" pitchFamily="34" charset="0"/>
              </a:rPr>
              <a:t>across Europe.</a:t>
            </a:r>
            <a:endParaRPr lang="en-GB" sz="1800" dirty="0"/>
          </a:p>
        </p:txBody>
      </p:sp>
      <p:sp>
        <p:nvSpPr>
          <p:cNvPr id="4" name="Marcador de texto 3"/>
          <p:cNvSpPr>
            <a:spLocks noGrp="1"/>
          </p:cNvSpPr>
          <p:nvPr>
            <p:ph type="body" sz="quarter" idx="17"/>
          </p:nvPr>
        </p:nvSpPr>
        <p:spPr/>
        <p:txBody>
          <a:bodyPr/>
          <a:lstStyle/>
          <a:p>
            <a:r>
              <a:rPr lang="en-GB" dirty="0" err="1" smtClean="0"/>
              <a:t>Moonshot</a:t>
            </a:r>
            <a:r>
              <a:rPr lang="en-GB" dirty="0" smtClean="0"/>
              <a:t> 6</a:t>
            </a:r>
            <a:endParaRPr lang="en-GB" dirty="0"/>
          </a:p>
        </p:txBody>
      </p:sp>
      <p:sp>
        <p:nvSpPr>
          <p:cNvPr id="6" name="Marcador de texto 2"/>
          <p:cNvSpPr txBox="1">
            <a:spLocks/>
          </p:cNvSpPr>
          <p:nvPr/>
        </p:nvSpPr>
        <p:spPr>
          <a:xfrm>
            <a:off x="307225" y="3668491"/>
            <a:ext cx="11459902" cy="1383965"/>
          </a:xfrm>
          <a:prstGeom prst="rect">
            <a:avLst/>
          </a:prstGeom>
          <a:noFill/>
          <a:ln>
            <a:noFill/>
          </a:ln>
        </p:spPr>
        <p:txBody>
          <a:bodyPr/>
          <a:lstStyle>
            <a:lvl1pPr marL="285750" indent="-285750">
              <a:lnSpc>
                <a:spcPct val="200000"/>
              </a:lnSpc>
              <a:spcBef>
                <a:spcPts val="1000"/>
              </a:spcBef>
              <a:buFont typeface="Wingdings" panose="05000000000000000000" pitchFamily="2" charset="2"/>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400">
                <a:solidFill>
                  <a:schemeClr val="dk1"/>
                </a:solidFill>
              </a:defRPr>
            </a:lvl2pPr>
            <a:lvl3pPr marL="1143000" indent="-228600">
              <a:lnSpc>
                <a:spcPct val="90000"/>
              </a:lnSpc>
              <a:spcBef>
                <a:spcPts val="500"/>
              </a:spcBef>
              <a:buFont typeface="Arial" panose="020B0604020202020204" pitchFamily="34" charset="0"/>
              <a:buChar char="•"/>
              <a:defRPr sz="2000">
                <a:solidFill>
                  <a:schemeClr val="dk1"/>
                </a:solidFill>
              </a:defRPr>
            </a:lvl3pPr>
            <a:lvl4pPr marL="1600200" indent="-228600">
              <a:lnSpc>
                <a:spcPct val="90000"/>
              </a:lnSpc>
              <a:spcBef>
                <a:spcPts val="500"/>
              </a:spcBef>
              <a:buFont typeface="Arial" panose="020B0604020202020204" pitchFamily="34" charset="0"/>
              <a:buChar char="•"/>
              <a:defRPr>
                <a:solidFill>
                  <a:schemeClr val="dk1"/>
                </a:solidFill>
              </a:defRPr>
            </a:lvl4pPr>
            <a:lvl5pPr marL="2057400" indent="-228600">
              <a:lnSpc>
                <a:spcPct val="90000"/>
              </a:lnSpc>
              <a:spcBef>
                <a:spcPts val="500"/>
              </a:spcBef>
              <a:buFont typeface="Arial" panose="020B0604020202020204" pitchFamily="34" charset="0"/>
              <a:buChar char="•"/>
              <a:defRPr>
                <a:solidFill>
                  <a:schemeClr val="dk1"/>
                </a:solidFill>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Develop </a:t>
            </a:r>
            <a:r>
              <a:rPr lang="en-GB" sz="1800" dirty="0">
                <a:latin typeface="Verdana" panose="020B0604030504040204" pitchFamily="34" charset="0"/>
                <a:ea typeface="Verdana" panose="020B0604030504040204" pitchFamily="34" charset="0"/>
              </a:rPr>
              <a:t>a curriculum that meets the needs of both academic and industry sectors, with hands-on training in ATMP production and regulatory compliance.</a:t>
            </a:r>
          </a:p>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Address </a:t>
            </a:r>
            <a:r>
              <a:rPr lang="en-GB" sz="1800" dirty="0">
                <a:latin typeface="Verdana" panose="020B0604030504040204" pitchFamily="34" charset="0"/>
                <a:ea typeface="Verdana" panose="020B0604030504040204" pitchFamily="34" charset="0"/>
              </a:rPr>
              <a:t>disparities in training access by creating remote and hybrid learning modules, allowing professionals in underserved areas to participate.</a:t>
            </a:r>
          </a:p>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Foster </a:t>
            </a:r>
            <a:r>
              <a:rPr lang="en-GB" sz="1800" dirty="0">
                <a:latin typeface="Verdana" panose="020B0604030504040204" pitchFamily="34" charset="0"/>
                <a:ea typeface="Verdana" panose="020B0604030504040204" pitchFamily="34" charset="0"/>
              </a:rPr>
              <a:t>collaboration between scientific societies, universities, and industry to co-fund and deliver training modules.</a:t>
            </a:r>
          </a:p>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a:t>
            </a:r>
            <a:endParaRPr lang="en-GB" sz="1800" dirty="0">
              <a:latin typeface="Verdana" panose="020B0604030504040204" pitchFamily="34" charset="0"/>
              <a:ea typeface="Verdana" panose="020B0604030504040204" pitchFamily="34" charset="0"/>
            </a:endParaRPr>
          </a:p>
        </p:txBody>
      </p:sp>
      <p:sp>
        <p:nvSpPr>
          <p:cNvPr id="7" name="Marcador de texto 3"/>
          <p:cNvSpPr txBox="1">
            <a:spLocks/>
          </p:cNvSpPr>
          <p:nvPr/>
        </p:nvSpPr>
        <p:spPr>
          <a:xfrm>
            <a:off x="307225" y="3317758"/>
            <a:ext cx="11459902" cy="481915"/>
          </a:xfrm>
          <a:prstGeom prst="rect">
            <a:avLst/>
          </a:prstGeom>
          <a:noFill/>
          <a:ln w="19050" cap="flat" cmpd="sng" algn="ctr">
            <a:noFill/>
            <a:prstDash val="solid"/>
            <a:miter lim="800000"/>
          </a:ln>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1800" b="1" kern="1200" spc="200" baseline="0">
                <a:solidFill>
                  <a:srgbClr val="3F3F3F"/>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dirty="0" smtClean="0"/>
              <a:t>Challenges</a:t>
            </a:r>
            <a:endParaRPr lang="en-GB" dirty="0"/>
          </a:p>
        </p:txBody>
      </p:sp>
    </p:spTree>
    <p:extLst>
      <p:ext uri="{BB962C8B-B14F-4D97-AF65-F5344CB8AC3E}">
        <p14:creationId xmlns:p14="http://schemas.microsoft.com/office/powerpoint/2010/main" val="15656031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lstStyle/>
          <a:p>
            <a:r>
              <a:rPr lang="en-GB" dirty="0" smtClean="0"/>
              <a:t>Public Awareness &amp; Regulatory Action</a:t>
            </a:r>
            <a:endParaRPr lang="en-GB" dirty="0"/>
          </a:p>
        </p:txBody>
      </p:sp>
      <p:sp>
        <p:nvSpPr>
          <p:cNvPr id="3" name="Marcador de texto 2"/>
          <p:cNvSpPr>
            <a:spLocks noGrp="1"/>
          </p:cNvSpPr>
          <p:nvPr>
            <p:ph type="body" sz="quarter" idx="16"/>
          </p:nvPr>
        </p:nvSpPr>
        <p:spPr>
          <a:xfrm>
            <a:off x="307225" y="1263509"/>
            <a:ext cx="11459902" cy="1020631"/>
          </a:xfrm>
          <a:noFill/>
          <a:ln>
            <a:noFill/>
          </a:ln>
        </p:spPr>
        <p:txBody>
          <a:bodyPr/>
          <a:lstStyle/>
          <a:p>
            <a:pPr lvl="1">
              <a:lnSpc>
                <a:spcPct val="150000"/>
              </a:lnSpc>
              <a:buFont typeface="Wingdings" panose="05000000000000000000" pitchFamily="2" charset="2"/>
              <a:buChar char="§"/>
            </a:pPr>
            <a:r>
              <a:rPr lang="en-GB" sz="1800" dirty="0">
                <a:latin typeface="Verdana" panose="020B0604030504040204" pitchFamily="34" charset="0"/>
                <a:ea typeface="Verdana" panose="020B0604030504040204" pitchFamily="34" charset="0"/>
              </a:rPr>
              <a:t>Develop a Europe-wide initiative to educate patients and the public on the risks of unproven cellular therapies, empowering patients with accurate information and helping them differentiate between validated treatments and fraudulent </a:t>
            </a:r>
            <a:r>
              <a:rPr lang="en-GB" sz="1800" dirty="0" smtClean="0">
                <a:latin typeface="Verdana" panose="020B0604030504040204" pitchFamily="34" charset="0"/>
                <a:ea typeface="Verdana" panose="020B0604030504040204" pitchFamily="34" charset="0"/>
              </a:rPr>
              <a:t>ones.</a:t>
            </a:r>
            <a:endParaRPr lang="en-GB" sz="1800" dirty="0"/>
          </a:p>
        </p:txBody>
      </p:sp>
      <p:sp>
        <p:nvSpPr>
          <p:cNvPr id="4" name="Marcador de texto 3"/>
          <p:cNvSpPr>
            <a:spLocks noGrp="1"/>
          </p:cNvSpPr>
          <p:nvPr>
            <p:ph type="body" sz="quarter" idx="17"/>
          </p:nvPr>
        </p:nvSpPr>
        <p:spPr/>
        <p:txBody>
          <a:bodyPr/>
          <a:lstStyle/>
          <a:p>
            <a:r>
              <a:rPr lang="en-GB" dirty="0" err="1" smtClean="0"/>
              <a:t>Moonshot</a:t>
            </a:r>
            <a:r>
              <a:rPr lang="en-GB" dirty="0" smtClean="0"/>
              <a:t> 7</a:t>
            </a:r>
            <a:endParaRPr lang="en-GB" dirty="0"/>
          </a:p>
        </p:txBody>
      </p:sp>
      <p:sp>
        <p:nvSpPr>
          <p:cNvPr id="6" name="Marcador de texto 2"/>
          <p:cNvSpPr txBox="1">
            <a:spLocks/>
          </p:cNvSpPr>
          <p:nvPr/>
        </p:nvSpPr>
        <p:spPr>
          <a:xfrm>
            <a:off x="307225" y="3668491"/>
            <a:ext cx="11459902" cy="1383965"/>
          </a:xfrm>
          <a:prstGeom prst="rect">
            <a:avLst/>
          </a:prstGeom>
          <a:noFill/>
          <a:ln>
            <a:noFill/>
          </a:ln>
        </p:spPr>
        <p:txBody>
          <a:bodyPr/>
          <a:lstStyle>
            <a:lvl1pPr marL="285750" indent="-285750">
              <a:lnSpc>
                <a:spcPct val="200000"/>
              </a:lnSpc>
              <a:spcBef>
                <a:spcPts val="1000"/>
              </a:spcBef>
              <a:buFont typeface="Wingdings" panose="05000000000000000000" pitchFamily="2" charset="2"/>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400">
                <a:solidFill>
                  <a:schemeClr val="dk1"/>
                </a:solidFill>
              </a:defRPr>
            </a:lvl2pPr>
            <a:lvl3pPr marL="1143000" indent="-228600">
              <a:lnSpc>
                <a:spcPct val="90000"/>
              </a:lnSpc>
              <a:spcBef>
                <a:spcPts val="500"/>
              </a:spcBef>
              <a:buFont typeface="Arial" panose="020B0604020202020204" pitchFamily="34" charset="0"/>
              <a:buChar char="•"/>
              <a:defRPr sz="2000">
                <a:solidFill>
                  <a:schemeClr val="dk1"/>
                </a:solidFill>
              </a:defRPr>
            </a:lvl3pPr>
            <a:lvl4pPr marL="1600200" indent="-228600">
              <a:lnSpc>
                <a:spcPct val="90000"/>
              </a:lnSpc>
              <a:spcBef>
                <a:spcPts val="500"/>
              </a:spcBef>
              <a:buFont typeface="Arial" panose="020B0604020202020204" pitchFamily="34" charset="0"/>
              <a:buChar char="•"/>
              <a:defRPr>
                <a:solidFill>
                  <a:schemeClr val="dk1"/>
                </a:solidFill>
              </a:defRPr>
            </a:lvl4pPr>
            <a:lvl5pPr marL="2057400" indent="-228600">
              <a:lnSpc>
                <a:spcPct val="90000"/>
              </a:lnSpc>
              <a:spcBef>
                <a:spcPts val="500"/>
              </a:spcBef>
              <a:buFont typeface="Arial" panose="020B0604020202020204" pitchFamily="34" charset="0"/>
              <a:buChar char="•"/>
              <a:defRPr>
                <a:solidFill>
                  <a:schemeClr val="dk1"/>
                </a:solidFill>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Create </a:t>
            </a:r>
            <a:r>
              <a:rPr lang="en-GB" sz="1800" dirty="0">
                <a:latin typeface="Verdana" panose="020B0604030504040204" pitchFamily="34" charset="0"/>
                <a:ea typeface="Verdana" panose="020B0604030504040204" pitchFamily="34" charset="0"/>
              </a:rPr>
              <a:t>multilingual educational materials and engage patient advocacy groups for widespread dissemination.</a:t>
            </a:r>
          </a:p>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Implement </a:t>
            </a:r>
            <a:r>
              <a:rPr lang="en-GB" sz="1800" dirty="0">
                <a:latin typeface="Verdana" panose="020B0604030504040204" pitchFamily="34" charset="0"/>
                <a:ea typeface="Verdana" panose="020B0604030504040204" pitchFamily="34" charset="0"/>
              </a:rPr>
              <a:t>a robust system for monitoring and sanctioning clinics or entities offering unapproved therapies.</a:t>
            </a:r>
          </a:p>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Partner </a:t>
            </a:r>
            <a:r>
              <a:rPr lang="en-GB" sz="1800" dirty="0">
                <a:latin typeface="Verdana" panose="020B0604030504040204" pitchFamily="34" charset="0"/>
                <a:ea typeface="Verdana" panose="020B0604030504040204" pitchFamily="34" charset="0"/>
              </a:rPr>
              <a:t>with regulatory agencies to build a “trusted source” platform listing all approved ATMP providers and </a:t>
            </a:r>
            <a:r>
              <a:rPr lang="en-GB" sz="1800" dirty="0" smtClean="0">
                <a:latin typeface="Verdana" panose="020B0604030504040204" pitchFamily="34" charset="0"/>
                <a:ea typeface="Verdana" panose="020B0604030504040204" pitchFamily="34" charset="0"/>
              </a:rPr>
              <a:t>therapies.</a:t>
            </a:r>
            <a:endParaRPr lang="en-GB" sz="1800" dirty="0">
              <a:latin typeface="Verdana" panose="020B0604030504040204" pitchFamily="34" charset="0"/>
              <a:ea typeface="Verdana" panose="020B0604030504040204" pitchFamily="34" charset="0"/>
            </a:endParaRPr>
          </a:p>
        </p:txBody>
      </p:sp>
      <p:sp>
        <p:nvSpPr>
          <p:cNvPr id="7" name="Marcador de texto 3"/>
          <p:cNvSpPr txBox="1">
            <a:spLocks/>
          </p:cNvSpPr>
          <p:nvPr/>
        </p:nvSpPr>
        <p:spPr>
          <a:xfrm>
            <a:off x="307225" y="3317758"/>
            <a:ext cx="11459902" cy="481915"/>
          </a:xfrm>
          <a:prstGeom prst="rect">
            <a:avLst/>
          </a:prstGeom>
          <a:noFill/>
          <a:ln w="19050" cap="flat" cmpd="sng" algn="ctr">
            <a:noFill/>
            <a:prstDash val="solid"/>
            <a:miter lim="800000"/>
          </a:ln>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1800" b="1" kern="1200" spc="200" baseline="0">
                <a:solidFill>
                  <a:srgbClr val="3F3F3F"/>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dirty="0" smtClean="0"/>
              <a:t>Challenges</a:t>
            </a:r>
            <a:endParaRPr lang="en-GB" dirty="0"/>
          </a:p>
        </p:txBody>
      </p:sp>
    </p:spTree>
    <p:extLst>
      <p:ext uri="{BB962C8B-B14F-4D97-AF65-F5344CB8AC3E}">
        <p14:creationId xmlns:p14="http://schemas.microsoft.com/office/powerpoint/2010/main" val="7239879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lstStyle/>
          <a:p>
            <a:r>
              <a:rPr lang="en-GB" dirty="0" smtClean="0"/>
              <a:t>Improve Accessibility &amp; Innovation</a:t>
            </a:r>
            <a:endParaRPr lang="en-GB" dirty="0"/>
          </a:p>
        </p:txBody>
      </p:sp>
      <p:sp>
        <p:nvSpPr>
          <p:cNvPr id="3" name="Marcador de texto 2"/>
          <p:cNvSpPr>
            <a:spLocks noGrp="1"/>
          </p:cNvSpPr>
          <p:nvPr>
            <p:ph type="body" sz="quarter" idx="16"/>
          </p:nvPr>
        </p:nvSpPr>
        <p:spPr>
          <a:xfrm>
            <a:off x="307225" y="1263509"/>
            <a:ext cx="11459902" cy="1020631"/>
          </a:xfrm>
          <a:noFill/>
          <a:ln>
            <a:noFill/>
          </a:ln>
        </p:spPr>
        <p:txBody>
          <a:bodyPr/>
          <a:lstStyle/>
          <a:p>
            <a:pPr lvl="1">
              <a:lnSpc>
                <a:spcPct val="150000"/>
              </a:lnSpc>
              <a:buFont typeface="Wingdings" panose="05000000000000000000" pitchFamily="2" charset="2"/>
              <a:buChar char="§"/>
            </a:pPr>
            <a:r>
              <a:rPr lang="en-GB" sz="1800" dirty="0">
                <a:latin typeface="Verdana" panose="020B0604030504040204" pitchFamily="34" charset="0"/>
                <a:ea typeface="Verdana" panose="020B0604030504040204" pitchFamily="34" charset="0"/>
              </a:rPr>
              <a:t>Revamp European ATMP regulations to </a:t>
            </a:r>
            <a:r>
              <a:rPr lang="en-GB" sz="1800" b="1" dirty="0">
                <a:latin typeface="Verdana" panose="020B0604030504040204" pitchFamily="34" charset="0"/>
                <a:ea typeface="Verdana" panose="020B0604030504040204" pitchFamily="34" charset="0"/>
              </a:rPr>
              <a:t>simplify the </a:t>
            </a:r>
            <a:r>
              <a:rPr lang="en-GB" sz="1800" b="1" dirty="0" smtClean="0">
                <a:latin typeface="Verdana" panose="020B0604030504040204" pitchFamily="34" charset="0"/>
                <a:ea typeface="Verdana" panose="020B0604030504040204" pitchFamily="34" charset="0"/>
              </a:rPr>
              <a:t>authorization processes</a:t>
            </a:r>
            <a:r>
              <a:rPr lang="en-GB" sz="1800" dirty="0">
                <a:latin typeface="Verdana" panose="020B0604030504040204" pitchFamily="34" charset="0"/>
                <a:ea typeface="Verdana" panose="020B0604030504040204" pitchFamily="34" charset="0"/>
              </a:rPr>
              <a:t>, supporting </a:t>
            </a:r>
            <a:r>
              <a:rPr lang="en-GB" sz="1800" b="1" dirty="0">
                <a:latin typeface="Verdana" panose="020B0604030504040204" pitchFamily="34" charset="0"/>
                <a:ea typeface="Verdana" panose="020B0604030504040204" pitchFamily="34" charset="0"/>
              </a:rPr>
              <a:t>rapid patient access </a:t>
            </a:r>
            <a:r>
              <a:rPr lang="en-GB" sz="1800" dirty="0">
                <a:latin typeface="Verdana" panose="020B0604030504040204" pitchFamily="34" charset="0"/>
                <a:ea typeface="Verdana" panose="020B0604030504040204" pitchFamily="34" charset="0"/>
              </a:rPr>
              <a:t>while maintaining </a:t>
            </a:r>
            <a:r>
              <a:rPr lang="en-GB" sz="1800" b="1" dirty="0">
                <a:latin typeface="Verdana" panose="020B0604030504040204" pitchFamily="34" charset="0"/>
                <a:ea typeface="Verdana" panose="020B0604030504040204" pitchFamily="34" charset="0"/>
              </a:rPr>
              <a:t>rigorous safety standards</a:t>
            </a:r>
            <a:r>
              <a:rPr lang="en-GB" sz="1800" dirty="0">
                <a:latin typeface="Verdana" panose="020B0604030504040204" pitchFamily="34" charset="0"/>
                <a:ea typeface="Verdana" panose="020B0604030504040204" pitchFamily="34" charset="0"/>
              </a:rPr>
              <a:t>. This includes refining guidelines for hospital exemptions and enabling faster pathways for high-need patient populations.</a:t>
            </a:r>
            <a:endParaRPr lang="en-GB" sz="1800" dirty="0"/>
          </a:p>
        </p:txBody>
      </p:sp>
      <p:sp>
        <p:nvSpPr>
          <p:cNvPr id="4" name="Marcador de texto 3"/>
          <p:cNvSpPr>
            <a:spLocks noGrp="1"/>
          </p:cNvSpPr>
          <p:nvPr>
            <p:ph type="body" sz="quarter" idx="17"/>
          </p:nvPr>
        </p:nvSpPr>
        <p:spPr/>
        <p:txBody>
          <a:bodyPr/>
          <a:lstStyle/>
          <a:p>
            <a:r>
              <a:rPr lang="en-GB" dirty="0" err="1" smtClean="0"/>
              <a:t>Moonshot</a:t>
            </a:r>
            <a:r>
              <a:rPr lang="en-GB" dirty="0" smtClean="0"/>
              <a:t> 8</a:t>
            </a:r>
            <a:endParaRPr lang="en-GB" dirty="0"/>
          </a:p>
        </p:txBody>
      </p:sp>
      <p:sp>
        <p:nvSpPr>
          <p:cNvPr id="6" name="Marcador de texto 2"/>
          <p:cNvSpPr txBox="1">
            <a:spLocks/>
          </p:cNvSpPr>
          <p:nvPr/>
        </p:nvSpPr>
        <p:spPr>
          <a:xfrm>
            <a:off x="307225" y="3668491"/>
            <a:ext cx="11459902" cy="1383965"/>
          </a:xfrm>
          <a:prstGeom prst="rect">
            <a:avLst/>
          </a:prstGeom>
          <a:noFill/>
          <a:ln>
            <a:noFill/>
          </a:ln>
        </p:spPr>
        <p:txBody>
          <a:bodyPr/>
          <a:lstStyle>
            <a:lvl1pPr marL="285750" indent="-285750">
              <a:lnSpc>
                <a:spcPct val="200000"/>
              </a:lnSpc>
              <a:spcBef>
                <a:spcPts val="1000"/>
              </a:spcBef>
              <a:buFont typeface="Wingdings" panose="05000000000000000000" pitchFamily="2" charset="2"/>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vl2pPr marL="685800" indent="-228600">
              <a:lnSpc>
                <a:spcPct val="90000"/>
              </a:lnSpc>
              <a:spcBef>
                <a:spcPts val="500"/>
              </a:spcBef>
              <a:buFont typeface="Arial" panose="020B0604020202020204" pitchFamily="34" charset="0"/>
              <a:buChar char="•"/>
              <a:defRPr sz="2400">
                <a:solidFill>
                  <a:schemeClr val="dk1"/>
                </a:solidFill>
              </a:defRPr>
            </a:lvl2pPr>
            <a:lvl3pPr marL="1143000" indent="-228600">
              <a:lnSpc>
                <a:spcPct val="90000"/>
              </a:lnSpc>
              <a:spcBef>
                <a:spcPts val="500"/>
              </a:spcBef>
              <a:buFont typeface="Arial" panose="020B0604020202020204" pitchFamily="34" charset="0"/>
              <a:buChar char="•"/>
              <a:defRPr sz="2000">
                <a:solidFill>
                  <a:schemeClr val="dk1"/>
                </a:solidFill>
              </a:defRPr>
            </a:lvl3pPr>
            <a:lvl4pPr marL="1600200" indent="-228600">
              <a:lnSpc>
                <a:spcPct val="90000"/>
              </a:lnSpc>
              <a:spcBef>
                <a:spcPts val="500"/>
              </a:spcBef>
              <a:buFont typeface="Arial" panose="020B0604020202020204" pitchFamily="34" charset="0"/>
              <a:buChar char="•"/>
              <a:defRPr>
                <a:solidFill>
                  <a:schemeClr val="dk1"/>
                </a:solidFill>
              </a:defRPr>
            </a:lvl4pPr>
            <a:lvl5pPr marL="2057400" indent="-228600">
              <a:lnSpc>
                <a:spcPct val="90000"/>
              </a:lnSpc>
              <a:spcBef>
                <a:spcPts val="500"/>
              </a:spcBef>
              <a:buFont typeface="Arial" panose="020B0604020202020204" pitchFamily="34" charset="0"/>
              <a:buChar char="•"/>
              <a:defRPr>
                <a:solidFill>
                  <a:schemeClr val="dk1"/>
                </a:solidFill>
              </a:defRPr>
            </a:lvl5pPr>
            <a:lvl6pPr marL="2514600" indent="-228600">
              <a:lnSpc>
                <a:spcPct val="90000"/>
              </a:lnSpc>
              <a:spcBef>
                <a:spcPts val="500"/>
              </a:spcBef>
              <a:buFont typeface="Arial" panose="020B0604020202020204" pitchFamily="34" charset="0"/>
              <a:buChar char="•"/>
              <a:defRPr>
                <a:solidFill>
                  <a:schemeClr val="dk1"/>
                </a:solidFill>
              </a:defRPr>
            </a:lvl6pPr>
            <a:lvl7pPr marL="2971800" indent="-228600">
              <a:lnSpc>
                <a:spcPct val="90000"/>
              </a:lnSpc>
              <a:spcBef>
                <a:spcPts val="500"/>
              </a:spcBef>
              <a:buFont typeface="Arial" panose="020B0604020202020204" pitchFamily="34" charset="0"/>
              <a:buChar char="•"/>
              <a:defRPr>
                <a:solidFill>
                  <a:schemeClr val="dk1"/>
                </a:solidFill>
              </a:defRPr>
            </a:lvl7pPr>
            <a:lvl8pPr marL="3429000" indent="-228600">
              <a:lnSpc>
                <a:spcPct val="90000"/>
              </a:lnSpc>
              <a:spcBef>
                <a:spcPts val="500"/>
              </a:spcBef>
              <a:buFont typeface="Arial" panose="020B0604020202020204" pitchFamily="34" charset="0"/>
              <a:buChar char="•"/>
              <a:defRPr>
                <a:solidFill>
                  <a:schemeClr val="dk1"/>
                </a:solidFill>
              </a:defRPr>
            </a:lvl8pPr>
            <a:lvl9pPr marL="3886200" indent="-228600">
              <a:lnSpc>
                <a:spcPct val="90000"/>
              </a:lnSpc>
              <a:spcBef>
                <a:spcPts val="500"/>
              </a:spcBef>
              <a:buFont typeface="Arial" panose="020B0604020202020204" pitchFamily="34" charset="0"/>
              <a:buChar char="•"/>
              <a:defRPr>
                <a:solidFill>
                  <a:schemeClr val="dk1"/>
                </a:solidFill>
              </a:defRPr>
            </a:lvl9pPr>
          </a:lstStyle>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Harmonize </a:t>
            </a:r>
            <a:r>
              <a:rPr lang="en-GB" sz="1800" dirty="0">
                <a:latin typeface="Verdana" panose="020B0604030504040204" pitchFamily="34" charset="0"/>
                <a:ea typeface="Verdana" panose="020B0604030504040204" pitchFamily="34" charset="0"/>
              </a:rPr>
              <a:t>diverse regulatory requirements across </a:t>
            </a:r>
            <a:r>
              <a:rPr lang="en-GB" sz="1800" dirty="0" smtClean="0">
                <a:latin typeface="Verdana" panose="020B0604030504040204" pitchFamily="34" charset="0"/>
                <a:ea typeface="Verdana" panose="020B0604030504040204" pitchFamily="34" charset="0"/>
              </a:rPr>
              <a:t>Member States to </a:t>
            </a:r>
            <a:r>
              <a:rPr lang="en-GB" sz="1800" dirty="0">
                <a:latin typeface="Verdana" panose="020B0604030504040204" pitchFamily="34" charset="0"/>
                <a:ea typeface="Verdana" panose="020B0604030504040204" pitchFamily="34" charset="0"/>
              </a:rPr>
              <a:t>facilitate more seamless market access.</a:t>
            </a:r>
          </a:p>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Balance </a:t>
            </a:r>
            <a:r>
              <a:rPr lang="en-GB" sz="1800" dirty="0">
                <a:latin typeface="Verdana" panose="020B0604030504040204" pitchFamily="34" charset="0"/>
                <a:ea typeface="Verdana" panose="020B0604030504040204" pitchFamily="34" charset="0"/>
              </a:rPr>
              <a:t>innovation incentives with patient safety to foster responsible development and commercialization.</a:t>
            </a:r>
          </a:p>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Engage </a:t>
            </a:r>
            <a:r>
              <a:rPr lang="en-GB" sz="1800" dirty="0">
                <a:latin typeface="Verdana" panose="020B0604030504040204" pitchFamily="34" charset="0"/>
                <a:ea typeface="Verdana" panose="020B0604030504040204" pitchFamily="34" charset="0"/>
              </a:rPr>
              <a:t>stakeholders early in the revision process to reflect broad input and minimize implementation </a:t>
            </a:r>
            <a:r>
              <a:rPr lang="en-GB" sz="1800" dirty="0" smtClean="0">
                <a:latin typeface="Verdana" panose="020B0604030504040204" pitchFamily="34" charset="0"/>
                <a:ea typeface="Verdana" panose="020B0604030504040204" pitchFamily="34" charset="0"/>
              </a:rPr>
              <a:t>delays.</a:t>
            </a:r>
            <a:endParaRPr lang="en-GB" sz="1800" dirty="0">
              <a:latin typeface="Verdana" panose="020B0604030504040204" pitchFamily="34" charset="0"/>
              <a:ea typeface="Verdana" panose="020B0604030504040204" pitchFamily="34" charset="0"/>
            </a:endParaRPr>
          </a:p>
          <a:p>
            <a:pPr lvl="1">
              <a:lnSpc>
                <a:spcPct val="150000"/>
              </a:lnSpc>
              <a:buFont typeface="Wingdings" panose="05000000000000000000" pitchFamily="2" charset="2"/>
              <a:buChar char="§"/>
            </a:pPr>
            <a:r>
              <a:rPr lang="en-GB" sz="1800" dirty="0" smtClean="0">
                <a:latin typeface="Verdana" panose="020B0604030504040204" pitchFamily="34" charset="0"/>
                <a:ea typeface="Verdana" panose="020B0604030504040204" pitchFamily="34" charset="0"/>
              </a:rPr>
              <a:t>..</a:t>
            </a:r>
            <a:endParaRPr lang="en-GB" sz="1800" dirty="0">
              <a:latin typeface="Verdana" panose="020B0604030504040204" pitchFamily="34" charset="0"/>
              <a:ea typeface="Verdana" panose="020B0604030504040204" pitchFamily="34" charset="0"/>
            </a:endParaRPr>
          </a:p>
        </p:txBody>
      </p:sp>
      <p:sp>
        <p:nvSpPr>
          <p:cNvPr id="7" name="Marcador de texto 3"/>
          <p:cNvSpPr txBox="1">
            <a:spLocks/>
          </p:cNvSpPr>
          <p:nvPr/>
        </p:nvSpPr>
        <p:spPr>
          <a:xfrm>
            <a:off x="307225" y="3317758"/>
            <a:ext cx="11459902" cy="481915"/>
          </a:xfrm>
          <a:prstGeom prst="rect">
            <a:avLst/>
          </a:prstGeom>
          <a:noFill/>
          <a:ln w="19050" cap="flat" cmpd="sng" algn="ctr">
            <a:noFill/>
            <a:prstDash val="solid"/>
            <a:miter lim="800000"/>
          </a:ln>
          <a:effectLst/>
        </p:spPr>
        <p:txBody>
          <a:bodyPr/>
          <a:lstStyle>
            <a:lvl1pPr marL="0" indent="0" algn="l" defTabSz="914400" rtl="0" eaLnBrk="1" latinLnBrk="0" hangingPunct="1">
              <a:lnSpc>
                <a:spcPct val="90000"/>
              </a:lnSpc>
              <a:spcBef>
                <a:spcPts val="1000"/>
              </a:spcBef>
              <a:buFont typeface="Arial" panose="020B0604020202020204" pitchFamily="34" charset="0"/>
              <a:buNone/>
              <a:defRPr sz="1800" b="1" kern="1200" spc="200" baseline="0">
                <a:solidFill>
                  <a:srgbClr val="3F3F3F"/>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dirty="0" smtClean="0"/>
              <a:t>Challenges</a:t>
            </a:r>
            <a:endParaRPr lang="en-GB" dirty="0"/>
          </a:p>
        </p:txBody>
      </p:sp>
    </p:spTree>
    <p:extLst>
      <p:ext uri="{BB962C8B-B14F-4D97-AF65-F5344CB8AC3E}">
        <p14:creationId xmlns:p14="http://schemas.microsoft.com/office/powerpoint/2010/main" val="27056821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763014D0-2D5B-B920-6F3A-13B081192E2D}"/>
              </a:ext>
            </a:extLst>
          </p:cNvPr>
          <p:cNvSpPr>
            <a:spLocks noGrp="1"/>
          </p:cNvSpPr>
          <p:nvPr>
            <p:ph type="body" sz="quarter" idx="13"/>
          </p:nvPr>
        </p:nvSpPr>
        <p:spPr>
          <a:xfrm>
            <a:off x="1992923" y="742907"/>
            <a:ext cx="9715795" cy="679938"/>
          </a:xfrm>
        </p:spPr>
        <p:txBody>
          <a:bodyPr/>
          <a:lstStyle/>
          <a:p>
            <a:pPr algn="l"/>
            <a:r>
              <a:rPr lang="en-US" dirty="0" smtClean="0"/>
              <a:t>Final remarks</a:t>
            </a:r>
            <a:endParaRPr lang="en-US" dirty="0"/>
          </a:p>
        </p:txBody>
      </p:sp>
      <p:sp>
        <p:nvSpPr>
          <p:cNvPr id="4" name="Text Placeholder 3">
            <a:extLst>
              <a:ext uri="{FF2B5EF4-FFF2-40B4-BE49-F238E27FC236}">
                <a16:creationId xmlns="" xmlns:a16="http://schemas.microsoft.com/office/drawing/2014/main" id="{259A99E1-8073-369C-291E-7BE925C8E62A}"/>
              </a:ext>
            </a:extLst>
          </p:cNvPr>
          <p:cNvSpPr>
            <a:spLocks noGrp="1"/>
          </p:cNvSpPr>
          <p:nvPr>
            <p:ph type="body" sz="quarter" idx="17"/>
          </p:nvPr>
        </p:nvSpPr>
        <p:spPr>
          <a:xfrm>
            <a:off x="1992922" y="1930060"/>
            <a:ext cx="9894278" cy="3705834"/>
          </a:xfrm>
        </p:spPr>
        <p:txBody>
          <a:bodyPr/>
          <a:lstStyle/>
          <a:p>
            <a:pPr algn="l"/>
            <a:r>
              <a:rPr lang="en-GB" sz="2400" b="0" dirty="0">
                <a:solidFill>
                  <a:schemeClr val="dk1"/>
                </a:solidFill>
              </a:rPr>
              <a:t>These </a:t>
            </a:r>
            <a:r>
              <a:rPr lang="en-GB" sz="2400" dirty="0" err="1" smtClean="0">
                <a:solidFill>
                  <a:schemeClr val="dk1"/>
                </a:solidFill>
              </a:rPr>
              <a:t>moonshots</a:t>
            </a:r>
            <a:r>
              <a:rPr lang="en-GB" sz="2400" b="0" dirty="0" smtClean="0">
                <a:solidFill>
                  <a:schemeClr val="dk1"/>
                </a:solidFill>
              </a:rPr>
              <a:t> represent </a:t>
            </a:r>
            <a:r>
              <a:rPr lang="en-GB" sz="2400" b="0" dirty="0">
                <a:solidFill>
                  <a:schemeClr val="dk1"/>
                </a:solidFill>
              </a:rPr>
              <a:t>critical pathways to overcoming the obstacles facing cellular and gene therapy </a:t>
            </a:r>
            <a:r>
              <a:rPr lang="en-GB" sz="2400" b="0" dirty="0" smtClean="0">
                <a:solidFill>
                  <a:schemeClr val="dk1"/>
                </a:solidFill>
              </a:rPr>
              <a:t>technologies in </a:t>
            </a:r>
            <a:r>
              <a:rPr lang="en-GB" sz="2400" b="0" dirty="0">
                <a:solidFill>
                  <a:schemeClr val="dk1"/>
                </a:solidFill>
              </a:rPr>
              <a:t>Europe. </a:t>
            </a:r>
          </a:p>
          <a:p>
            <a:pPr algn="l"/>
            <a:r>
              <a:rPr lang="en-GB" sz="2400" b="0" dirty="0">
                <a:solidFill>
                  <a:schemeClr val="dk1"/>
                </a:solidFill>
              </a:rPr>
              <a:t>By focusing on </a:t>
            </a:r>
            <a:r>
              <a:rPr lang="en-GB" sz="2400" dirty="0">
                <a:solidFill>
                  <a:schemeClr val="dk1"/>
                </a:solidFill>
              </a:rPr>
              <a:t>infrastructure</a:t>
            </a:r>
            <a:r>
              <a:rPr lang="en-GB" sz="2400" b="0" dirty="0">
                <a:solidFill>
                  <a:schemeClr val="dk1"/>
                </a:solidFill>
              </a:rPr>
              <a:t>, </a:t>
            </a:r>
            <a:r>
              <a:rPr lang="en-GB" sz="2400" dirty="0">
                <a:solidFill>
                  <a:schemeClr val="dk1"/>
                </a:solidFill>
              </a:rPr>
              <a:t>harmonization</a:t>
            </a:r>
            <a:r>
              <a:rPr lang="en-GB" sz="2400" b="0" dirty="0">
                <a:solidFill>
                  <a:schemeClr val="dk1"/>
                </a:solidFill>
              </a:rPr>
              <a:t>, </a:t>
            </a:r>
            <a:r>
              <a:rPr lang="en-GB" sz="2400" dirty="0">
                <a:solidFill>
                  <a:schemeClr val="dk1"/>
                </a:solidFill>
              </a:rPr>
              <a:t>equity</a:t>
            </a:r>
            <a:r>
              <a:rPr lang="en-GB" sz="2400" b="0" dirty="0">
                <a:solidFill>
                  <a:schemeClr val="dk1"/>
                </a:solidFill>
              </a:rPr>
              <a:t>, and </a:t>
            </a:r>
            <a:r>
              <a:rPr lang="en-GB" sz="2400" dirty="0">
                <a:solidFill>
                  <a:schemeClr val="dk1"/>
                </a:solidFill>
              </a:rPr>
              <a:t>education</a:t>
            </a:r>
            <a:r>
              <a:rPr lang="en-GB" sz="2400" b="0" dirty="0">
                <a:solidFill>
                  <a:schemeClr val="dk1"/>
                </a:solidFill>
              </a:rPr>
              <a:t>, Europe could lead globally in ATMP accessibility and innovation, creating transformative therapies for diseases with high unmet medical </a:t>
            </a:r>
            <a:r>
              <a:rPr lang="en-GB" sz="2400" b="0" dirty="0" smtClean="0">
                <a:solidFill>
                  <a:schemeClr val="dk1"/>
                </a:solidFill>
              </a:rPr>
              <a:t>needs.</a:t>
            </a:r>
            <a:endParaRPr lang="en-US" sz="2400" b="0" dirty="0">
              <a:solidFill>
                <a:schemeClr val="dk1"/>
              </a:solidFill>
            </a:endParaRPr>
          </a:p>
        </p:txBody>
      </p:sp>
      <p:pic>
        <p:nvPicPr>
          <p:cNvPr id="5" name="Imagen 4"/>
          <p:cNvPicPr>
            <a:picLocks noChangeAspect="1"/>
          </p:cNvPicPr>
          <p:nvPr/>
        </p:nvPicPr>
        <p:blipFill>
          <a:blip r:embed="rId3">
            <a:clrChange>
              <a:clrFrom>
                <a:srgbClr val="FFFFFF"/>
              </a:clrFrom>
              <a:clrTo>
                <a:srgbClr val="FFFFFF">
                  <a:alpha val="0"/>
                </a:srgbClr>
              </a:clrTo>
            </a:clrChange>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68544" y="392043"/>
            <a:ext cx="2854569" cy="2854569"/>
          </a:xfrm>
          <a:prstGeom prst="rect">
            <a:avLst/>
          </a:prstGeom>
        </p:spPr>
      </p:pic>
    </p:spTree>
    <p:extLst>
      <p:ext uri="{BB962C8B-B14F-4D97-AF65-F5344CB8AC3E}">
        <p14:creationId xmlns:p14="http://schemas.microsoft.com/office/powerpoint/2010/main" val="30055620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69bfa98-315f-4e48-87b9-81ed9f1ddc3c@bstcat"/>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t="8418" r="31531"/>
          <a:stretch/>
        </p:blipFill>
        <p:spPr bwMode="auto">
          <a:xfrm rot="5400000">
            <a:off x="2653308" y="-2653308"/>
            <a:ext cx="6885384" cy="121920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CuadroTexto 2"/>
          <p:cNvSpPr txBox="1"/>
          <p:nvPr/>
        </p:nvSpPr>
        <p:spPr>
          <a:xfrm>
            <a:off x="1233931" y="1"/>
            <a:ext cx="9724137" cy="2646878"/>
          </a:xfrm>
          <a:prstGeom prst="rect">
            <a:avLst/>
          </a:prstGeom>
          <a:noFill/>
        </p:spPr>
        <p:txBody>
          <a:bodyPr wrap="none" rtlCol="0">
            <a:spAutoFit/>
          </a:bodyPr>
          <a:lstStyle/>
          <a:p>
            <a:pPr algn="ctr"/>
            <a:r>
              <a:rPr lang="ca-ES" sz="16600" b="1" dirty="0">
                <a:solidFill>
                  <a:srgbClr val="C00000"/>
                </a:solidFill>
                <a:latin typeface="Montserrat" panose="00000500000000000000" pitchFamily="2" charset="0"/>
              </a:rPr>
              <a:t>1</a:t>
            </a:r>
            <a:r>
              <a:rPr lang="ca-ES" sz="16600" b="1" dirty="0">
                <a:latin typeface="Montserrat" panose="00000500000000000000" pitchFamily="2" charset="0"/>
              </a:rPr>
              <a:t>= 8+200</a:t>
            </a:r>
          </a:p>
        </p:txBody>
      </p:sp>
      <p:pic>
        <p:nvPicPr>
          <p:cNvPr id="2" name="Imagen 1"/>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974" y="5505450"/>
            <a:ext cx="2987691" cy="1189101"/>
          </a:xfrm>
          <a:prstGeom prst="rect">
            <a:avLst/>
          </a:prstGeom>
        </p:spPr>
      </p:pic>
    </p:spTree>
    <p:extLst>
      <p:ext uri="{BB962C8B-B14F-4D97-AF65-F5344CB8AC3E}">
        <p14:creationId xmlns:p14="http://schemas.microsoft.com/office/powerpoint/2010/main" val="7702811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325498" y="1177313"/>
            <a:ext cx="3810000" cy="3810000"/>
          </a:xfrm>
          <a:prstGeom prst="rect">
            <a:avLst/>
          </a:prstGeom>
        </p:spPr>
      </p:pic>
      <p:pic>
        <p:nvPicPr>
          <p:cNvPr id="5" name="Imagen 4"/>
          <p:cNvPicPr>
            <a:picLocks noChangeAspect="1"/>
          </p:cNvPicPr>
          <p:nvPr/>
        </p:nvPicPr>
        <p:blipFill rotWithShape="1">
          <a:blip r:embed="rId3"/>
          <a:srcRect l="66250" t="28148" r="14167" b="38334"/>
          <a:stretch/>
        </p:blipFill>
        <p:spPr>
          <a:xfrm>
            <a:off x="605462" y="1704708"/>
            <a:ext cx="3147782" cy="3030578"/>
          </a:xfrm>
          <a:prstGeom prst="rect">
            <a:avLst/>
          </a:prstGeom>
        </p:spPr>
      </p:pic>
      <p:grpSp>
        <p:nvGrpSpPr>
          <p:cNvPr id="3" name="Grupo 2"/>
          <p:cNvGrpSpPr/>
          <p:nvPr/>
        </p:nvGrpSpPr>
        <p:grpSpPr>
          <a:xfrm>
            <a:off x="4236892" y="4735286"/>
            <a:ext cx="818135" cy="504056"/>
            <a:chOff x="5685855" y="3978000"/>
            <a:chExt cx="818135" cy="504056"/>
          </a:xfrm>
        </p:grpSpPr>
        <p:pic>
          <p:nvPicPr>
            <p:cNvPr id="4" name="Picture 6" descr="https://lh4.googleusercontent.com/-CepHHHB3l1Y/AAAAAAAAAAI/AAAAAAAAAAA/Z8MftqWbEqA/s0-c-k-no-ns/photo.jpg">
              <a:hlinkClick r:id="rId4"/>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5685855" y="3978000"/>
              <a:ext cx="504056" cy="504056"/>
            </a:xfrm>
            <a:prstGeom prst="rect">
              <a:avLst/>
            </a:prstGeom>
            <a:noFill/>
          </p:spPr>
        </p:pic>
        <p:pic>
          <p:nvPicPr>
            <p:cNvPr id="6" name="Imagen 5">
              <a:hlinkClick r:id="rId6"/>
            </p:cNvPr>
            <p:cNvPicPr>
              <a:picLocks noChangeAspect="1"/>
            </p:cNvPicPr>
            <p:nvPr/>
          </p:nvPicPr>
          <p:blipFill rotWithShape="1">
            <a:blip r:embed="rId7" cstate="print">
              <a:clrChange>
                <a:clrFrom>
                  <a:srgbClr val="EFEFEF"/>
                </a:clrFrom>
                <a:clrTo>
                  <a:srgbClr val="EFEFEF">
                    <a:alpha val="0"/>
                  </a:srgbClr>
                </a:clrTo>
              </a:clrChange>
              <a:extLst>
                <a:ext uri="{28A0092B-C50C-407E-A947-70E740481C1C}">
                  <a14:useLocalDpi xmlns:a14="http://schemas.microsoft.com/office/drawing/2010/main" val="0"/>
                </a:ext>
              </a:extLst>
            </a:blip>
            <a:srcRect l="11846" t="12030" r="12068" b="11883"/>
            <a:stretch/>
          </p:blipFill>
          <p:spPr>
            <a:xfrm>
              <a:off x="6142039" y="4049053"/>
              <a:ext cx="361951" cy="361951"/>
            </a:xfrm>
            <a:prstGeom prst="rect">
              <a:avLst/>
            </a:prstGeom>
          </p:spPr>
        </p:pic>
      </p:grpSp>
      <p:pic>
        <p:nvPicPr>
          <p:cNvPr id="7" name="Imagen 6">
            <a:hlinkClick r:id="rId8"/>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55027" y="4702593"/>
            <a:ext cx="569441" cy="569441"/>
          </a:xfrm>
          <a:prstGeom prst="rect">
            <a:avLst/>
          </a:prstGeom>
        </p:spPr>
      </p:pic>
      <p:sp>
        <p:nvSpPr>
          <p:cNvPr id="8" name="Rectángulo 7"/>
          <p:cNvSpPr/>
          <p:nvPr/>
        </p:nvSpPr>
        <p:spPr>
          <a:xfrm>
            <a:off x="3753244" y="4385134"/>
            <a:ext cx="2060179" cy="369332"/>
          </a:xfrm>
          <a:prstGeom prst="rect">
            <a:avLst/>
          </a:prstGeom>
        </p:spPr>
        <p:txBody>
          <a:bodyPr wrap="none">
            <a:spAutoFit/>
          </a:bodyPr>
          <a:lstStyle/>
          <a:p>
            <a:r>
              <a:rPr lang="ca-ES" b="1" dirty="0" smtClean="0">
                <a:solidFill>
                  <a:srgbClr val="002060"/>
                </a:solidFill>
                <a:latin typeface="Montserrat" panose="00000500000000000000" pitchFamily="2" charset="0"/>
              </a:rPr>
              <a:t>jvives@bst.cat</a:t>
            </a:r>
            <a:r>
              <a:rPr lang="ca-ES" b="1" dirty="0" smtClean="0">
                <a:solidFill>
                  <a:srgbClr val="3F3F3F"/>
                </a:solidFill>
                <a:latin typeface="Montserrat" panose="00000500000000000000" pitchFamily="2" charset="0"/>
              </a:rPr>
              <a:t> </a:t>
            </a:r>
            <a:endParaRPr lang="ca-ES" dirty="0">
              <a:solidFill>
                <a:srgbClr val="3F3F3F"/>
              </a:solidFill>
            </a:endParaRPr>
          </a:p>
        </p:txBody>
      </p:sp>
    </p:spTree>
    <p:extLst>
      <p:ext uri="{BB962C8B-B14F-4D97-AF65-F5344CB8AC3E}">
        <p14:creationId xmlns:p14="http://schemas.microsoft.com/office/powerpoint/2010/main" val="189665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2966925" y="4100508"/>
            <a:ext cx="7871732" cy="956078"/>
          </a:xfrm>
          <a:prstGeom prst="roundRect">
            <a:avLst>
              <a:gd name="adj" fmla="val 4606"/>
            </a:avLst>
          </a:prstGeom>
          <a:solidFill>
            <a:schemeClr val="bg1">
              <a:lumMod val="9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lang="ca-E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alone</a:t>
            </a:r>
            <a:r>
              <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rPr>
              <a:t> or in </a:t>
            </a:r>
            <a:r>
              <a:rPr lang="ca-E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combination</a:t>
            </a:r>
            <a:endPar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lang="ca-E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custom</a:t>
            </a:r>
            <a:r>
              <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ca-E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shape</a:t>
            </a:r>
            <a:r>
              <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rPr>
              <a:t> (3D </a:t>
            </a:r>
            <a:r>
              <a:rPr lang="ca-ES" dirty="0" err="1">
                <a:solidFill>
                  <a:schemeClr val="tx1"/>
                </a:solidFill>
                <a:latin typeface="Tahoma" panose="020B0604030504040204" pitchFamily="34" charset="0"/>
                <a:ea typeface="Tahoma" panose="020B0604030504040204" pitchFamily="34" charset="0"/>
                <a:cs typeface="Tahoma" panose="020B0604030504040204" pitchFamily="34" charset="0"/>
              </a:rPr>
              <a:t>bioprinting</a:t>
            </a:r>
            <a:r>
              <a:rPr lang="ca-E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rPr>
              <a:t>tecnologies)</a:t>
            </a:r>
            <a:endParaRPr lang="ca-E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ángulo redondeado 7"/>
          <p:cNvSpPr/>
          <p:nvPr/>
        </p:nvSpPr>
        <p:spPr>
          <a:xfrm>
            <a:off x="8350845" y="716132"/>
            <a:ext cx="2493703" cy="3168352"/>
          </a:xfrm>
          <a:prstGeom prst="roundRect">
            <a:avLst>
              <a:gd name="adj" fmla="val 460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latin typeface="Tahoma" panose="020B0604030504040204" pitchFamily="34" charset="0"/>
              <a:ea typeface="Tahoma" panose="020B0604030504040204" pitchFamily="34" charset="0"/>
              <a:cs typeface="Tahoma" panose="020B0604030504040204" pitchFamily="34" charset="0"/>
            </a:endParaRPr>
          </a:p>
        </p:txBody>
      </p:sp>
      <p:sp>
        <p:nvSpPr>
          <p:cNvPr id="9" name="Rectángulo redondeado 8"/>
          <p:cNvSpPr/>
          <p:nvPr/>
        </p:nvSpPr>
        <p:spPr>
          <a:xfrm>
            <a:off x="5687402" y="716132"/>
            <a:ext cx="2493703" cy="3168352"/>
          </a:xfrm>
          <a:prstGeom prst="roundRect">
            <a:avLst>
              <a:gd name="adj" fmla="val 460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latin typeface="Tahoma" panose="020B0604030504040204" pitchFamily="34" charset="0"/>
              <a:ea typeface="Tahoma" panose="020B0604030504040204" pitchFamily="34" charset="0"/>
              <a:cs typeface="Tahoma" panose="020B0604030504040204" pitchFamily="34" charset="0"/>
            </a:endParaRPr>
          </a:p>
        </p:txBody>
      </p:sp>
      <p:sp>
        <p:nvSpPr>
          <p:cNvPr id="10" name="Rectángulo redondeado 9"/>
          <p:cNvSpPr/>
          <p:nvPr/>
        </p:nvSpPr>
        <p:spPr>
          <a:xfrm>
            <a:off x="2957577" y="716132"/>
            <a:ext cx="2493703" cy="3168352"/>
          </a:xfrm>
          <a:prstGeom prst="roundRect">
            <a:avLst>
              <a:gd name="adj" fmla="val 460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latin typeface="Tahoma" panose="020B0604030504040204" pitchFamily="34" charset="0"/>
              <a:ea typeface="Tahoma" panose="020B0604030504040204" pitchFamily="34" charset="0"/>
              <a:cs typeface="Tahoma" panose="020B0604030504040204" pitchFamily="34" charset="0"/>
            </a:endParaRPr>
          </a:p>
        </p:txBody>
      </p:sp>
      <p:cxnSp>
        <p:nvCxnSpPr>
          <p:cNvPr id="11" name="Conector recto de flecha 10"/>
          <p:cNvCxnSpPr/>
          <p:nvPr/>
        </p:nvCxnSpPr>
        <p:spPr>
          <a:xfrm>
            <a:off x="4204428" y="3651746"/>
            <a:ext cx="0" cy="61206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 name="CuadroTexto 11"/>
          <p:cNvSpPr txBox="1"/>
          <p:nvPr/>
        </p:nvSpPr>
        <p:spPr>
          <a:xfrm>
            <a:off x="2957577" y="776308"/>
            <a:ext cx="1077539" cy="400110"/>
          </a:xfrm>
          <a:prstGeom prst="rect">
            <a:avLst/>
          </a:prstGeom>
          <a:noFill/>
        </p:spPr>
        <p:txBody>
          <a:bodyPr wrap="none" rtlCol="0">
            <a:spAutoFit/>
          </a:bodyPr>
          <a:lstStyle/>
          <a:p>
            <a:r>
              <a:rPr lang="ca-ES" sz="2000" b="1" dirty="0" err="1" smtClean="0">
                <a:latin typeface="Tahoma" panose="020B0604030504040204" pitchFamily="34" charset="0"/>
                <a:ea typeface="Tahoma" panose="020B0604030504040204" pitchFamily="34" charset="0"/>
                <a:cs typeface="Tahoma" panose="020B0604030504040204" pitchFamily="34" charset="0"/>
              </a:rPr>
              <a:t>tissues</a:t>
            </a:r>
            <a:endParaRPr lang="ca-ES" sz="2000" b="1" dirty="0">
              <a:latin typeface="Tahoma" panose="020B0604030504040204" pitchFamily="34" charset="0"/>
              <a:ea typeface="Tahoma" panose="020B0604030504040204" pitchFamily="34" charset="0"/>
              <a:cs typeface="Tahoma" panose="020B0604030504040204" pitchFamily="34" charset="0"/>
            </a:endParaRPr>
          </a:p>
        </p:txBody>
      </p:sp>
      <p:sp>
        <p:nvSpPr>
          <p:cNvPr id="13" name="CuadroTexto 12"/>
          <p:cNvSpPr txBox="1"/>
          <p:nvPr/>
        </p:nvSpPr>
        <p:spPr>
          <a:xfrm>
            <a:off x="5687402" y="776308"/>
            <a:ext cx="756938" cy="400110"/>
          </a:xfrm>
          <a:prstGeom prst="rect">
            <a:avLst/>
          </a:prstGeom>
          <a:noFill/>
        </p:spPr>
        <p:txBody>
          <a:bodyPr wrap="none" rtlCol="0">
            <a:spAutoFit/>
          </a:bodyPr>
          <a:lstStyle/>
          <a:p>
            <a:r>
              <a:rPr lang="ca-ES" sz="2000" b="1" dirty="0" smtClean="0">
                <a:latin typeface="Tahoma" panose="020B0604030504040204" pitchFamily="34" charset="0"/>
                <a:ea typeface="Tahoma" panose="020B0604030504040204" pitchFamily="34" charset="0"/>
                <a:cs typeface="Tahoma" panose="020B0604030504040204" pitchFamily="34" charset="0"/>
              </a:rPr>
              <a:t>cells</a:t>
            </a:r>
            <a:endParaRPr lang="ca-ES" sz="2000" b="1" dirty="0">
              <a:latin typeface="Tahoma" panose="020B0604030504040204" pitchFamily="34" charset="0"/>
              <a:ea typeface="Tahoma" panose="020B0604030504040204" pitchFamily="34" charset="0"/>
              <a:cs typeface="Tahoma" panose="020B0604030504040204" pitchFamily="34" charset="0"/>
            </a:endParaRPr>
          </a:p>
        </p:txBody>
      </p:sp>
      <p:sp>
        <p:nvSpPr>
          <p:cNvPr id="14" name="CuadroTexto 13"/>
          <p:cNvSpPr txBox="1"/>
          <p:nvPr/>
        </p:nvSpPr>
        <p:spPr>
          <a:xfrm>
            <a:off x="8350845" y="776308"/>
            <a:ext cx="2334293" cy="400110"/>
          </a:xfrm>
          <a:prstGeom prst="rect">
            <a:avLst/>
          </a:prstGeom>
          <a:noFill/>
        </p:spPr>
        <p:txBody>
          <a:bodyPr wrap="none" rtlCol="0">
            <a:spAutoFit/>
          </a:bodyPr>
          <a:lstStyle/>
          <a:p>
            <a:r>
              <a:rPr lang="ca-ES" sz="2000" b="1" dirty="0" err="1" smtClean="0">
                <a:latin typeface="Tahoma" panose="020B0604030504040204" pitchFamily="34" charset="0"/>
                <a:ea typeface="Tahoma" panose="020B0604030504040204" pitchFamily="34" charset="0"/>
                <a:cs typeface="Tahoma" panose="020B0604030504040204" pitchFamily="34" charset="0"/>
              </a:rPr>
              <a:t>cellular</a:t>
            </a:r>
            <a:r>
              <a:rPr lang="ca-ES" sz="2000" b="1" dirty="0" smtClean="0">
                <a:latin typeface="Tahoma" panose="020B0604030504040204" pitchFamily="34" charset="0"/>
                <a:ea typeface="Tahoma" panose="020B0604030504040204" pitchFamily="34" charset="0"/>
                <a:cs typeface="Tahoma" panose="020B0604030504040204" pitchFamily="34" charset="0"/>
              </a:rPr>
              <a:t> </a:t>
            </a:r>
            <a:r>
              <a:rPr lang="ca-ES" sz="2000" b="1" dirty="0" err="1" smtClean="0">
                <a:latin typeface="Tahoma" panose="020B0604030504040204" pitchFamily="34" charset="0"/>
                <a:ea typeface="Tahoma" panose="020B0604030504040204" pitchFamily="34" charset="0"/>
                <a:cs typeface="Tahoma" panose="020B0604030504040204" pitchFamily="34" charset="0"/>
              </a:rPr>
              <a:t>products</a:t>
            </a:r>
            <a:endParaRPr lang="ca-ES" sz="2000" b="1" dirty="0">
              <a:latin typeface="Tahoma" panose="020B0604030504040204" pitchFamily="34" charset="0"/>
              <a:ea typeface="Tahoma" panose="020B0604030504040204" pitchFamily="34" charset="0"/>
              <a:cs typeface="Tahoma" panose="020B0604030504040204" pitchFamily="34" charset="0"/>
            </a:endParaRPr>
          </a:p>
        </p:txBody>
      </p:sp>
      <p:sp>
        <p:nvSpPr>
          <p:cNvPr id="15" name="CuadroTexto 14"/>
          <p:cNvSpPr txBox="1"/>
          <p:nvPr/>
        </p:nvSpPr>
        <p:spPr>
          <a:xfrm>
            <a:off x="3152515" y="1436212"/>
            <a:ext cx="2230320" cy="738664"/>
          </a:xfrm>
          <a:prstGeom prst="rect">
            <a:avLst/>
          </a:prstGeom>
          <a:noFill/>
        </p:spPr>
        <p:txBody>
          <a:bodyPr wrap="square" rtlCol="0">
            <a:spAutoFit/>
          </a:bodyPr>
          <a:lstStyle/>
          <a:p>
            <a:r>
              <a:rPr lang="ca-ES" sz="1400" dirty="0" err="1" smtClean="0">
                <a:latin typeface="Tahoma" panose="020B0604030504040204" pitchFamily="34" charset="0"/>
                <a:ea typeface="Tahoma" panose="020B0604030504040204" pitchFamily="34" charset="0"/>
                <a:cs typeface="Tahoma" panose="020B0604030504040204" pitchFamily="34" charset="0"/>
              </a:rPr>
              <a:t>unmanipulated</a:t>
            </a:r>
            <a:endParaRPr lang="ca-ES" sz="1400" dirty="0" smtClean="0">
              <a:latin typeface="Tahoma" panose="020B0604030504040204" pitchFamily="34" charset="0"/>
              <a:ea typeface="Tahoma" panose="020B0604030504040204" pitchFamily="34" charset="0"/>
              <a:cs typeface="Tahoma" panose="020B0604030504040204" pitchFamily="34" charset="0"/>
            </a:endParaRPr>
          </a:p>
          <a:p>
            <a:r>
              <a:rPr lang="ca-ES" sz="1400" dirty="0" err="1" smtClean="0">
                <a:latin typeface="Tahoma" panose="020B0604030504040204" pitchFamily="34" charset="0"/>
                <a:ea typeface="Tahoma" panose="020B0604030504040204" pitchFamily="34" charset="0"/>
                <a:cs typeface="Tahoma" panose="020B0604030504040204" pitchFamily="34" charset="0"/>
              </a:rPr>
              <a:t>minimally</a:t>
            </a:r>
            <a:r>
              <a:rPr lang="ca-ES" sz="1400" dirty="0" smtClean="0">
                <a:latin typeface="Tahoma" panose="020B0604030504040204" pitchFamily="34" charset="0"/>
                <a:ea typeface="Tahoma" panose="020B0604030504040204" pitchFamily="34" charset="0"/>
                <a:cs typeface="Tahoma" panose="020B0604030504040204" pitchFamily="34" charset="0"/>
              </a:rPr>
              <a:t> </a:t>
            </a:r>
            <a:r>
              <a:rPr lang="ca-ES" sz="1400" dirty="0" err="1" smtClean="0">
                <a:latin typeface="Tahoma" panose="020B0604030504040204" pitchFamily="34" charset="0"/>
                <a:ea typeface="Tahoma" panose="020B0604030504040204" pitchFamily="34" charset="0"/>
                <a:cs typeface="Tahoma" panose="020B0604030504040204" pitchFamily="34" charset="0"/>
              </a:rPr>
              <a:t>processed</a:t>
            </a:r>
            <a:endParaRPr lang="ca-ES" sz="1400" dirty="0" smtClean="0">
              <a:latin typeface="Tahoma" panose="020B0604030504040204" pitchFamily="34" charset="0"/>
              <a:ea typeface="Tahoma" panose="020B0604030504040204" pitchFamily="34" charset="0"/>
              <a:cs typeface="Tahoma" panose="020B0604030504040204" pitchFamily="34" charset="0"/>
            </a:endParaRPr>
          </a:p>
          <a:p>
            <a:r>
              <a:rPr lang="ca-ES" sz="1400" dirty="0" err="1" smtClean="0">
                <a:latin typeface="Tahoma" panose="020B0604030504040204" pitchFamily="34" charset="0"/>
                <a:ea typeface="Tahoma" panose="020B0604030504040204" pitchFamily="34" charset="0"/>
                <a:cs typeface="Tahoma" panose="020B0604030504040204" pitchFamily="34" charset="0"/>
              </a:rPr>
              <a:t>disaggregated</a:t>
            </a:r>
            <a:endParaRPr lang="ca-ES" sz="1400" dirty="0" smtClean="0">
              <a:latin typeface="Tahoma" panose="020B0604030504040204" pitchFamily="34" charset="0"/>
              <a:ea typeface="Tahoma" panose="020B0604030504040204" pitchFamily="34" charset="0"/>
              <a:cs typeface="Tahoma" panose="020B0604030504040204" pitchFamily="34" charset="0"/>
            </a:endParaRPr>
          </a:p>
        </p:txBody>
      </p:sp>
      <p:sp>
        <p:nvSpPr>
          <p:cNvPr id="16" name="CuadroTexto 15"/>
          <p:cNvSpPr txBox="1"/>
          <p:nvPr/>
        </p:nvSpPr>
        <p:spPr>
          <a:xfrm>
            <a:off x="5870336" y="1400406"/>
            <a:ext cx="2219821" cy="738664"/>
          </a:xfrm>
          <a:prstGeom prst="rect">
            <a:avLst/>
          </a:prstGeom>
          <a:noFill/>
        </p:spPr>
        <p:txBody>
          <a:bodyPr wrap="square" rtlCol="0">
            <a:spAutoFit/>
          </a:bodyPr>
          <a:lstStyle/>
          <a:p>
            <a:r>
              <a:rPr lang="ca-ES" sz="1400" dirty="0" err="1" smtClean="0">
                <a:latin typeface="Tahoma" panose="020B0604030504040204" pitchFamily="34" charset="0"/>
                <a:ea typeface="Tahoma" panose="020B0604030504040204" pitchFamily="34" charset="0"/>
                <a:cs typeface="Tahoma" panose="020B0604030504040204" pitchFamily="34" charset="0"/>
              </a:rPr>
              <a:t>unmanipulated</a:t>
            </a:r>
            <a:endParaRPr lang="ca-ES" sz="1400" dirty="0" smtClean="0">
              <a:latin typeface="Tahoma" panose="020B0604030504040204" pitchFamily="34" charset="0"/>
              <a:ea typeface="Tahoma" panose="020B0604030504040204" pitchFamily="34" charset="0"/>
              <a:cs typeface="Tahoma" panose="020B0604030504040204" pitchFamily="34" charset="0"/>
            </a:endParaRPr>
          </a:p>
          <a:p>
            <a:r>
              <a:rPr lang="ca-ES" sz="1400" dirty="0" err="1" smtClean="0">
                <a:latin typeface="Tahoma" panose="020B0604030504040204" pitchFamily="34" charset="0"/>
                <a:ea typeface="Tahoma" panose="020B0604030504040204" pitchFamily="34" charset="0"/>
                <a:cs typeface="Tahoma" panose="020B0604030504040204" pitchFamily="34" charset="0"/>
              </a:rPr>
              <a:t>minimally</a:t>
            </a:r>
            <a:r>
              <a:rPr lang="ca-ES" sz="1400" dirty="0" smtClean="0">
                <a:latin typeface="Tahoma" panose="020B0604030504040204" pitchFamily="34" charset="0"/>
                <a:ea typeface="Tahoma" panose="020B0604030504040204" pitchFamily="34" charset="0"/>
                <a:cs typeface="Tahoma" panose="020B0604030504040204" pitchFamily="34" charset="0"/>
              </a:rPr>
              <a:t> </a:t>
            </a:r>
            <a:r>
              <a:rPr lang="ca-ES" sz="1400" dirty="0" err="1" smtClean="0">
                <a:latin typeface="Tahoma" panose="020B0604030504040204" pitchFamily="34" charset="0"/>
                <a:ea typeface="Tahoma" panose="020B0604030504040204" pitchFamily="34" charset="0"/>
                <a:cs typeface="Tahoma" panose="020B0604030504040204" pitchFamily="34" charset="0"/>
              </a:rPr>
              <a:t>manipulated</a:t>
            </a:r>
            <a:endParaRPr lang="ca-ES" sz="1400" dirty="0" smtClean="0">
              <a:latin typeface="Tahoma" panose="020B0604030504040204" pitchFamily="34" charset="0"/>
              <a:ea typeface="Tahoma" panose="020B0604030504040204" pitchFamily="34" charset="0"/>
              <a:cs typeface="Tahoma" panose="020B0604030504040204" pitchFamily="34" charset="0"/>
            </a:endParaRPr>
          </a:p>
          <a:p>
            <a:r>
              <a:rPr lang="ca-ES" sz="1400" dirty="0" err="1" smtClean="0">
                <a:latin typeface="Tahoma" panose="020B0604030504040204" pitchFamily="34" charset="0"/>
                <a:ea typeface="Tahoma" panose="020B0604030504040204" pitchFamily="34" charset="0"/>
                <a:cs typeface="Tahoma" panose="020B0604030504040204" pitchFamily="34" charset="0"/>
              </a:rPr>
              <a:t>substantially</a:t>
            </a:r>
            <a:r>
              <a:rPr lang="ca-ES" sz="1400" dirty="0" smtClean="0">
                <a:latin typeface="Tahoma" panose="020B0604030504040204" pitchFamily="34" charset="0"/>
                <a:ea typeface="Tahoma" panose="020B0604030504040204" pitchFamily="34" charset="0"/>
                <a:cs typeface="Tahoma" panose="020B0604030504040204" pitchFamily="34" charset="0"/>
              </a:rPr>
              <a:t> </a:t>
            </a:r>
            <a:r>
              <a:rPr lang="ca-ES" sz="1400" dirty="0" err="1" smtClean="0">
                <a:latin typeface="Tahoma" panose="020B0604030504040204" pitchFamily="34" charset="0"/>
                <a:ea typeface="Tahoma" panose="020B0604030504040204" pitchFamily="34" charset="0"/>
                <a:cs typeface="Tahoma" panose="020B0604030504040204" pitchFamily="34" charset="0"/>
              </a:rPr>
              <a:t>manipulated</a:t>
            </a:r>
            <a:endParaRPr lang="ca-ES" sz="1400" dirty="0" smtClean="0">
              <a:latin typeface="Tahoma" panose="020B0604030504040204" pitchFamily="34" charset="0"/>
              <a:ea typeface="Tahoma" panose="020B0604030504040204" pitchFamily="34" charset="0"/>
              <a:cs typeface="Tahoma" panose="020B0604030504040204" pitchFamily="34" charset="0"/>
            </a:endParaRPr>
          </a:p>
        </p:txBody>
      </p:sp>
      <p:sp>
        <p:nvSpPr>
          <p:cNvPr id="17" name="CuadroTexto 16"/>
          <p:cNvSpPr txBox="1"/>
          <p:nvPr/>
        </p:nvSpPr>
        <p:spPr>
          <a:xfrm>
            <a:off x="8546603" y="1400406"/>
            <a:ext cx="2255744" cy="738664"/>
          </a:xfrm>
          <a:prstGeom prst="rect">
            <a:avLst/>
          </a:prstGeom>
          <a:noFill/>
        </p:spPr>
        <p:txBody>
          <a:bodyPr wrap="square" rtlCol="0">
            <a:spAutoFit/>
          </a:bodyPr>
          <a:lstStyle/>
          <a:p>
            <a:r>
              <a:rPr lang="ca-ES" sz="1400" dirty="0" err="1" smtClean="0">
                <a:latin typeface="Tahoma" panose="020B0604030504040204" pitchFamily="34" charset="0"/>
                <a:ea typeface="Tahoma" panose="020B0604030504040204" pitchFamily="34" charset="0"/>
                <a:cs typeface="Tahoma" panose="020B0604030504040204" pitchFamily="34" charset="0"/>
              </a:rPr>
              <a:t>conditioned</a:t>
            </a:r>
            <a:r>
              <a:rPr lang="ca-ES" sz="1400" dirty="0" smtClean="0">
                <a:latin typeface="Tahoma" panose="020B0604030504040204" pitchFamily="34" charset="0"/>
                <a:ea typeface="Tahoma" panose="020B0604030504040204" pitchFamily="34" charset="0"/>
                <a:cs typeface="Tahoma" panose="020B0604030504040204" pitchFamily="34" charset="0"/>
              </a:rPr>
              <a:t> </a:t>
            </a:r>
            <a:r>
              <a:rPr lang="ca-ES" sz="1400" dirty="0" err="1" smtClean="0">
                <a:latin typeface="Tahoma" panose="020B0604030504040204" pitchFamily="34" charset="0"/>
                <a:ea typeface="Tahoma" panose="020B0604030504040204" pitchFamily="34" charset="0"/>
                <a:cs typeface="Tahoma" panose="020B0604030504040204" pitchFamily="34" charset="0"/>
              </a:rPr>
              <a:t>medium</a:t>
            </a:r>
            <a:endParaRPr lang="ca-ES" sz="1400" dirty="0" smtClean="0">
              <a:latin typeface="Tahoma" panose="020B0604030504040204" pitchFamily="34" charset="0"/>
              <a:ea typeface="Tahoma" panose="020B0604030504040204" pitchFamily="34" charset="0"/>
              <a:cs typeface="Tahoma" panose="020B0604030504040204" pitchFamily="34" charset="0"/>
            </a:endParaRPr>
          </a:p>
          <a:p>
            <a:r>
              <a:rPr lang="ca-ES" sz="1400" dirty="0" err="1" smtClean="0">
                <a:latin typeface="Tahoma" panose="020B0604030504040204" pitchFamily="34" charset="0"/>
                <a:ea typeface="Tahoma" panose="020B0604030504040204" pitchFamily="34" charset="0"/>
                <a:cs typeface="Tahoma" panose="020B0604030504040204" pitchFamily="34" charset="0"/>
              </a:rPr>
              <a:t>extracellular</a:t>
            </a:r>
            <a:r>
              <a:rPr lang="ca-ES" sz="1400" dirty="0" smtClean="0">
                <a:latin typeface="Tahoma" panose="020B0604030504040204" pitchFamily="34" charset="0"/>
                <a:ea typeface="Tahoma" panose="020B0604030504040204" pitchFamily="34" charset="0"/>
                <a:cs typeface="Tahoma" panose="020B0604030504040204" pitchFamily="34" charset="0"/>
              </a:rPr>
              <a:t> </a:t>
            </a:r>
            <a:r>
              <a:rPr lang="ca-ES" sz="1400" dirty="0" err="1" smtClean="0">
                <a:latin typeface="Tahoma" panose="020B0604030504040204" pitchFamily="34" charset="0"/>
                <a:ea typeface="Tahoma" panose="020B0604030504040204" pitchFamily="34" charset="0"/>
                <a:cs typeface="Tahoma" panose="020B0604030504040204" pitchFamily="34" charset="0"/>
              </a:rPr>
              <a:t>vesicles</a:t>
            </a:r>
            <a:endParaRPr lang="ca-ES" sz="1400" dirty="0" smtClean="0">
              <a:latin typeface="Tahoma" panose="020B0604030504040204" pitchFamily="34" charset="0"/>
              <a:ea typeface="Tahoma" panose="020B0604030504040204" pitchFamily="34" charset="0"/>
              <a:cs typeface="Tahoma" panose="020B0604030504040204" pitchFamily="34" charset="0"/>
            </a:endParaRPr>
          </a:p>
          <a:p>
            <a:r>
              <a:rPr lang="ca-ES" sz="1400" dirty="0" err="1" smtClean="0">
                <a:latin typeface="Tahoma" panose="020B0604030504040204" pitchFamily="34" charset="0"/>
                <a:ea typeface="Tahoma" panose="020B0604030504040204" pitchFamily="34" charset="0"/>
                <a:cs typeface="Tahoma" panose="020B0604030504040204" pitchFamily="34" charset="0"/>
              </a:rPr>
              <a:t>purified</a:t>
            </a:r>
            <a:r>
              <a:rPr lang="ca-ES" sz="1400" dirty="0" smtClean="0">
                <a:latin typeface="Tahoma" panose="020B0604030504040204" pitchFamily="34" charset="0"/>
                <a:ea typeface="Tahoma" panose="020B0604030504040204" pitchFamily="34" charset="0"/>
                <a:cs typeface="Tahoma" panose="020B0604030504040204" pitchFamily="34" charset="0"/>
              </a:rPr>
              <a:t> </a:t>
            </a:r>
            <a:r>
              <a:rPr lang="ca-ES" sz="1400" dirty="0" err="1" smtClean="0">
                <a:latin typeface="Tahoma" panose="020B0604030504040204" pitchFamily="34" charset="0"/>
                <a:ea typeface="Tahoma" panose="020B0604030504040204" pitchFamily="34" charset="0"/>
                <a:cs typeface="Tahoma" panose="020B0604030504040204" pitchFamily="34" charset="0"/>
              </a:rPr>
              <a:t>proteins</a:t>
            </a:r>
            <a:endParaRPr lang="ca-ES" sz="1400" dirty="0" smtClean="0">
              <a:latin typeface="Tahoma" panose="020B0604030504040204" pitchFamily="34" charset="0"/>
              <a:ea typeface="Tahoma" panose="020B0604030504040204" pitchFamily="34" charset="0"/>
              <a:cs typeface="Tahoma" panose="020B0604030504040204" pitchFamily="34" charset="0"/>
            </a:endParaRPr>
          </a:p>
        </p:txBody>
      </p:sp>
      <p:sp>
        <p:nvSpPr>
          <p:cNvPr id="18" name="Rectángulo redondeado 17"/>
          <p:cNvSpPr/>
          <p:nvPr/>
        </p:nvSpPr>
        <p:spPr>
          <a:xfrm>
            <a:off x="2611755" y="162983"/>
            <a:ext cx="8232793" cy="428233"/>
          </a:xfrm>
          <a:prstGeom prst="roundRect">
            <a:avLst/>
          </a:prstGeom>
          <a:gradFill flip="none" rotWithShape="1">
            <a:gsLst>
              <a:gs pos="0">
                <a:srgbClr val="00B0F0">
                  <a:tint val="66000"/>
                  <a:satMod val="160000"/>
                </a:srgbClr>
              </a:gs>
              <a:gs pos="0">
                <a:srgbClr val="00B0F0">
                  <a:tint val="44500"/>
                  <a:satMod val="160000"/>
                  <a:lumMod val="55000"/>
                  <a:lumOff val="45000"/>
                </a:srgbClr>
              </a:gs>
              <a:gs pos="100000">
                <a:srgbClr val="00B0F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r>
              <a:rPr lang="ca-ES" sz="2400" b="1" spc="500" dirty="0">
                <a:solidFill>
                  <a:schemeClr val="dk1"/>
                </a:solidFill>
                <a:latin typeface="Tahoma" panose="020B0604030504040204" pitchFamily="34" charset="0"/>
                <a:ea typeface="Tahoma" panose="020B0604030504040204" pitchFamily="34" charset="0"/>
                <a:cs typeface="Tahoma" panose="020B0604030504040204" pitchFamily="34" charset="0"/>
              </a:rPr>
              <a:t>DONATION</a:t>
            </a:r>
          </a:p>
        </p:txBody>
      </p:sp>
      <p:sp>
        <p:nvSpPr>
          <p:cNvPr id="19" name="Rectángulo redondeado 18"/>
          <p:cNvSpPr/>
          <p:nvPr/>
        </p:nvSpPr>
        <p:spPr>
          <a:xfrm>
            <a:off x="2611755" y="6225750"/>
            <a:ext cx="8226902" cy="389448"/>
          </a:xfrm>
          <a:prstGeom prst="roundRect">
            <a:avLst/>
          </a:prstGeom>
          <a:gradFill flip="none" rotWithShape="1">
            <a:gsLst>
              <a:gs pos="0">
                <a:srgbClr val="00B0F0">
                  <a:tint val="66000"/>
                  <a:satMod val="160000"/>
                </a:srgbClr>
              </a:gs>
              <a:gs pos="0">
                <a:srgbClr val="00B0F0">
                  <a:tint val="44500"/>
                  <a:satMod val="160000"/>
                  <a:lumMod val="55000"/>
                  <a:lumOff val="45000"/>
                </a:srgbClr>
              </a:gs>
              <a:gs pos="100000">
                <a:srgbClr val="00B0F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r>
              <a:rPr lang="ca-ES" sz="2400" b="1" spc="500" dirty="0">
                <a:latin typeface="Tahoma" panose="020B0604030504040204" pitchFamily="34" charset="0"/>
                <a:ea typeface="Tahoma" panose="020B0604030504040204" pitchFamily="34" charset="0"/>
                <a:cs typeface="Tahoma" panose="020B0604030504040204" pitchFamily="34" charset="0"/>
              </a:rPr>
              <a:t>THERAPY</a:t>
            </a:r>
          </a:p>
        </p:txBody>
      </p:sp>
      <p:cxnSp>
        <p:nvCxnSpPr>
          <p:cNvPr id="20" name="Conector recto de flecha 19"/>
          <p:cNvCxnSpPr/>
          <p:nvPr/>
        </p:nvCxnSpPr>
        <p:spPr>
          <a:xfrm>
            <a:off x="6898116" y="3651746"/>
            <a:ext cx="0" cy="61206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1" name="Conector recto de flecha 20"/>
          <p:cNvCxnSpPr/>
          <p:nvPr/>
        </p:nvCxnSpPr>
        <p:spPr>
          <a:xfrm>
            <a:off x="9597697" y="3651746"/>
            <a:ext cx="0" cy="61206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2" name="Imagen 21">
            <a:extLst>
              <a:ext uri="{FF2B5EF4-FFF2-40B4-BE49-F238E27FC236}">
                <a16:creationId xmlns:a16="http://schemas.microsoft.com/office/drawing/2014/main" xmlns="" id="{CF2C2FD1-00BD-4541-ACDA-5C645C4BC2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8208" b="681"/>
          <a:stretch/>
        </p:blipFill>
        <p:spPr>
          <a:xfrm>
            <a:off x="3552739" y="2320282"/>
            <a:ext cx="1303379" cy="1269485"/>
          </a:xfrm>
          <a:prstGeom prst="rect">
            <a:avLst/>
          </a:prstGeom>
          <a:gradFill flip="none" rotWithShape="1">
            <a:gsLst>
              <a:gs pos="0">
                <a:srgbClr val="00B0F0">
                  <a:tint val="66000"/>
                  <a:satMod val="160000"/>
                </a:srgbClr>
              </a:gs>
              <a:gs pos="0">
                <a:srgbClr val="00B0F0">
                  <a:tint val="44500"/>
                  <a:satMod val="160000"/>
                  <a:lumMod val="55000"/>
                  <a:lumOff val="45000"/>
                </a:srgbClr>
              </a:gs>
              <a:gs pos="100000">
                <a:srgbClr val="00B0F0">
                  <a:tint val="23500"/>
                  <a:satMod val="160000"/>
                </a:srgbClr>
              </a:gs>
            </a:gsLst>
            <a:lin ang="5400000" scaled="1"/>
            <a:tileRect/>
          </a:gradFill>
        </p:spPr>
      </p:pic>
      <p:grpSp>
        <p:nvGrpSpPr>
          <p:cNvPr id="23" name="Grupo 22">
            <a:extLst>
              <a:ext uri="{FF2B5EF4-FFF2-40B4-BE49-F238E27FC236}">
                <a16:creationId xmlns:a16="http://schemas.microsoft.com/office/drawing/2014/main" xmlns="" id="{0258EEA4-5D17-4E61-BCCE-E56486D18EEB}"/>
              </a:ext>
            </a:extLst>
          </p:cNvPr>
          <p:cNvGrpSpPr>
            <a:grpSpLocks noChangeAspect="1"/>
          </p:cNvGrpSpPr>
          <p:nvPr/>
        </p:nvGrpSpPr>
        <p:grpSpPr>
          <a:xfrm>
            <a:off x="6315149" y="2517821"/>
            <a:ext cx="1238210" cy="874406"/>
            <a:chOff x="6044190" y="1182402"/>
            <a:chExt cx="476487" cy="364152"/>
          </a:xfrm>
        </p:grpSpPr>
        <p:sp>
          <p:nvSpPr>
            <p:cNvPr id="39" name="Forma libre: forma 1552">
              <a:extLst>
                <a:ext uri="{FF2B5EF4-FFF2-40B4-BE49-F238E27FC236}">
                  <a16:creationId xmlns:a16="http://schemas.microsoft.com/office/drawing/2014/main" xmlns="" id="{6140F829-CD4D-4987-8C32-83A06AE45B6B}"/>
                </a:ext>
              </a:extLst>
            </p:cNvPr>
            <p:cNvSpPr/>
            <p:nvPr/>
          </p:nvSpPr>
          <p:spPr>
            <a:xfrm>
              <a:off x="6156615" y="1182402"/>
              <a:ext cx="105731" cy="63165"/>
            </a:xfrm>
            <a:custGeom>
              <a:avLst/>
              <a:gdLst>
                <a:gd name="connsiteX0" fmla="*/ 926432 w 926432"/>
                <a:gd name="connsiteY0" fmla="*/ 300789 h 553452"/>
                <a:gd name="connsiteX1" fmla="*/ 926432 w 926432"/>
                <a:gd name="connsiteY1" fmla="*/ 300789 h 553452"/>
                <a:gd name="connsiteX2" fmla="*/ 830179 w 926432"/>
                <a:gd name="connsiteY2" fmla="*/ 360947 h 553452"/>
                <a:gd name="connsiteX3" fmla="*/ 806116 w 926432"/>
                <a:gd name="connsiteY3" fmla="*/ 433137 h 553452"/>
                <a:gd name="connsiteX4" fmla="*/ 770021 w 926432"/>
                <a:gd name="connsiteY4" fmla="*/ 529389 h 553452"/>
                <a:gd name="connsiteX5" fmla="*/ 721895 w 926432"/>
                <a:gd name="connsiteY5" fmla="*/ 553452 h 553452"/>
                <a:gd name="connsiteX6" fmla="*/ 553453 w 926432"/>
                <a:gd name="connsiteY6" fmla="*/ 541421 h 553452"/>
                <a:gd name="connsiteX7" fmla="*/ 529389 w 926432"/>
                <a:gd name="connsiteY7" fmla="*/ 505326 h 553452"/>
                <a:gd name="connsiteX8" fmla="*/ 493295 w 926432"/>
                <a:gd name="connsiteY8" fmla="*/ 493294 h 553452"/>
                <a:gd name="connsiteX9" fmla="*/ 469232 w 926432"/>
                <a:gd name="connsiteY9" fmla="*/ 457200 h 553452"/>
                <a:gd name="connsiteX10" fmla="*/ 397042 w 926432"/>
                <a:gd name="connsiteY10" fmla="*/ 433137 h 553452"/>
                <a:gd name="connsiteX11" fmla="*/ 216568 w 926432"/>
                <a:gd name="connsiteY11" fmla="*/ 445168 h 553452"/>
                <a:gd name="connsiteX12" fmla="*/ 180474 w 926432"/>
                <a:gd name="connsiteY12" fmla="*/ 457200 h 553452"/>
                <a:gd name="connsiteX13" fmla="*/ 96253 w 926432"/>
                <a:gd name="connsiteY13" fmla="*/ 469231 h 553452"/>
                <a:gd name="connsiteX14" fmla="*/ 60158 w 926432"/>
                <a:gd name="connsiteY14" fmla="*/ 481263 h 553452"/>
                <a:gd name="connsiteX15" fmla="*/ 0 w 926432"/>
                <a:gd name="connsiteY15" fmla="*/ 493294 h 553452"/>
                <a:gd name="connsiteX16" fmla="*/ 12032 w 926432"/>
                <a:gd name="connsiteY16" fmla="*/ 360947 h 553452"/>
                <a:gd name="connsiteX17" fmla="*/ 24063 w 926432"/>
                <a:gd name="connsiteY17" fmla="*/ 324852 h 553452"/>
                <a:gd name="connsiteX18" fmla="*/ 48126 w 926432"/>
                <a:gd name="connsiteY18" fmla="*/ 276726 h 553452"/>
                <a:gd name="connsiteX19" fmla="*/ 96253 w 926432"/>
                <a:gd name="connsiteY19" fmla="*/ 216568 h 553452"/>
                <a:gd name="connsiteX20" fmla="*/ 132347 w 926432"/>
                <a:gd name="connsiteY20" fmla="*/ 192505 h 553452"/>
                <a:gd name="connsiteX21" fmla="*/ 192505 w 926432"/>
                <a:gd name="connsiteY21" fmla="*/ 180473 h 553452"/>
                <a:gd name="connsiteX22" fmla="*/ 385011 w 926432"/>
                <a:gd name="connsiteY22" fmla="*/ 156410 h 553452"/>
                <a:gd name="connsiteX23" fmla="*/ 433137 w 926432"/>
                <a:gd name="connsiteY23" fmla="*/ 84221 h 553452"/>
                <a:gd name="connsiteX24" fmla="*/ 493295 w 926432"/>
                <a:gd name="connsiteY24" fmla="*/ 0 h 553452"/>
                <a:gd name="connsiteX25" fmla="*/ 577516 w 926432"/>
                <a:gd name="connsiteY25" fmla="*/ 36094 h 553452"/>
                <a:gd name="connsiteX26" fmla="*/ 589547 w 926432"/>
                <a:gd name="connsiteY26" fmla="*/ 72189 h 553452"/>
                <a:gd name="connsiteX27" fmla="*/ 649705 w 926432"/>
                <a:gd name="connsiteY27" fmla="*/ 132347 h 553452"/>
                <a:gd name="connsiteX28" fmla="*/ 709863 w 926432"/>
                <a:gd name="connsiteY28" fmla="*/ 180473 h 553452"/>
                <a:gd name="connsiteX29" fmla="*/ 770021 w 926432"/>
                <a:gd name="connsiteY29" fmla="*/ 240631 h 553452"/>
                <a:gd name="connsiteX30" fmla="*/ 842211 w 926432"/>
                <a:gd name="connsiteY30" fmla="*/ 264694 h 553452"/>
                <a:gd name="connsiteX31" fmla="*/ 878305 w 926432"/>
                <a:gd name="connsiteY31" fmla="*/ 276726 h 553452"/>
                <a:gd name="connsiteX32" fmla="*/ 926432 w 926432"/>
                <a:gd name="connsiteY32" fmla="*/ 300789 h 55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26432" h="553452">
                  <a:moveTo>
                    <a:pt x="926432" y="300789"/>
                  </a:moveTo>
                  <a:lnTo>
                    <a:pt x="926432" y="300789"/>
                  </a:lnTo>
                  <a:cubicBezTo>
                    <a:pt x="894348" y="320842"/>
                    <a:pt x="855630" y="332951"/>
                    <a:pt x="830179" y="360947"/>
                  </a:cubicBezTo>
                  <a:cubicBezTo>
                    <a:pt x="813117" y="379716"/>
                    <a:pt x="814137" y="409074"/>
                    <a:pt x="806116" y="433137"/>
                  </a:cubicBezTo>
                  <a:cubicBezTo>
                    <a:pt x="799544" y="452854"/>
                    <a:pt x="777865" y="520237"/>
                    <a:pt x="770021" y="529389"/>
                  </a:cubicBezTo>
                  <a:cubicBezTo>
                    <a:pt x="758349" y="543007"/>
                    <a:pt x="737937" y="545431"/>
                    <a:pt x="721895" y="553452"/>
                  </a:cubicBezTo>
                  <a:cubicBezTo>
                    <a:pt x="665748" y="549442"/>
                    <a:pt x="608063" y="555073"/>
                    <a:pt x="553453" y="541421"/>
                  </a:cubicBezTo>
                  <a:cubicBezTo>
                    <a:pt x="539424" y="537914"/>
                    <a:pt x="540681" y="514359"/>
                    <a:pt x="529389" y="505326"/>
                  </a:cubicBezTo>
                  <a:cubicBezTo>
                    <a:pt x="519486" y="497403"/>
                    <a:pt x="505326" y="497305"/>
                    <a:pt x="493295" y="493294"/>
                  </a:cubicBezTo>
                  <a:cubicBezTo>
                    <a:pt x="485274" y="481263"/>
                    <a:pt x="481494" y="464864"/>
                    <a:pt x="469232" y="457200"/>
                  </a:cubicBezTo>
                  <a:cubicBezTo>
                    <a:pt x="447722" y="443757"/>
                    <a:pt x="397042" y="433137"/>
                    <a:pt x="397042" y="433137"/>
                  </a:cubicBezTo>
                  <a:cubicBezTo>
                    <a:pt x="336884" y="437147"/>
                    <a:pt x="276491" y="438510"/>
                    <a:pt x="216568" y="445168"/>
                  </a:cubicBezTo>
                  <a:cubicBezTo>
                    <a:pt x="203963" y="446569"/>
                    <a:pt x="192910" y="454713"/>
                    <a:pt x="180474" y="457200"/>
                  </a:cubicBezTo>
                  <a:cubicBezTo>
                    <a:pt x="152666" y="462762"/>
                    <a:pt x="124327" y="465221"/>
                    <a:pt x="96253" y="469231"/>
                  </a:cubicBezTo>
                  <a:cubicBezTo>
                    <a:pt x="84221" y="473242"/>
                    <a:pt x="70710" y="474228"/>
                    <a:pt x="60158" y="481263"/>
                  </a:cubicBezTo>
                  <a:cubicBezTo>
                    <a:pt x="7219" y="516556"/>
                    <a:pt x="41976" y="535272"/>
                    <a:pt x="0" y="493294"/>
                  </a:cubicBezTo>
                  <a:cubicBezTo>
                    <a:pt x="4011" y="449178"/>
                    <a:pt x="5767" y="404799"/>
                    <a:pt x="12032" y="360947"/>
                  </a:cubicBezTo>
                  <a:cubicBezTo>
                    <a:pt x="13826" y="348392"/>
                    <a:pt x="19067" y="336509"/>
                    <a:pt x="24063" y="324852"/>
                  </a:cubicBezTo>
                  <a:cubicBezTo>
                    <a:pt x="31128" y="308367"/>
                    <a:pt x="39228" y="292298"/>
                    <a:pt x="48126" y="276726"/>
                  </a:cubicBezTo>
                  <a:cubicBezTo>
                    <a:pt x="61293" y="253683"/>
                    <a:pt x="75447" y="233212"/>
                    <a:pt x="96253" y="216568"/>
                  </a:cubicBezTo>
                  <a:cubicBezTo>
                    <a:pt x="107544" y="207535"/>
                    <a:pt x="118808" y="197582"/>
                    <a:pt x="132347" y="192505"/>
                  </a:cubicBezTo>
                  <a:cubicBezTo>
                    <a:pt x="151495" y="185325"/>
                    <a:pt x="172261" y="183365"/>
                    <a:pt x="192505" y="180473"/>
                  </a:cubicBezTo>
                  <a:cubicBezTo>
                    <a:pt x="256523" y="171328"/>
                    <a:pt x="320842" y="164431"/>
                    <a:pt x="385011" y="156410"/>
                  </a:cubicBezTo>
                  <a:cubicBezTo>
                    <a:pt x="401053" y="132347"/>
                    <a:pt x="423992" y="111657"/>
                    <a:pt x="433137" y="84221"/>
                  </a:cubicBezTo>
                  <a:cubicBezTo>
                    <a:pt x="461210" y="-1"/>
                    <a:pt x="433137" y="20052"/>
                    <a:pt x="493295" y="0"/>
                  </a:cubicBezTo>
                  <a:cubicBezTo>
                    <a:pt x="522194" y="7224"/>
                    <a:pt x="556744" y="10129"/>
                    <a:pt x="577516" y="36094"/>
                  </a:cubicBezTo>
                  <a:cubicBezTo>
                    <a:pt x="585439" y="45997"/>
                    <a:pt x="583875" y="60845"/>
                    <a:pt x="589547" y="72189"/>
                  </a:cubicBezTo>
                  <a:cubicBezTo>
                    <a:pt x="609599" y="112293"/>
                    <a:pt x="613612" y="108285"/>
                    <a:pt x="649705" y="132347"/>
                  </a:cubicBezTo>
                  <a:cubicBezTo>
                    <a:pt x="712356" y="226324"/>
                    <a:pt x="632376" y="122358"/>
                    <a:pt x="709863" y="180473"/>
                  </a:cubicBezTo>
                  <a:cubicBezTo>
                    <a:pt x="732550" y="197488"/>
                    <a:pt x="743117" y="231663"/>
                    <a:pt x="770021" y="240631"/>
                  </a:cubicBezTo>
                  <a:lnTo>
                    <a:pt x="842211" y="264694"/>
                  </a:lnTo>
                  <a:cubicBezTo>
                    <a:pt x="854242" y="268705"/>
                    <a:pt x="865623" y="276726"/>
                    <a:pt x="878305" y="276726"/>
                  </a:cubicBezTo>
                  <a:lnTo>
                    <a:pt x="926432" y="300789"/>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40" name="Forma libre: forma 1553">
              <a:extLst>
                <a:ext uri="{FF2B5EF4-FFF2-40B4-BE49-F238E27FC236}">
                  <a16:creationId xmlns:a16="http://schemas.microsoft.com/office/drawing/2014/main" xmlns="" id="{C3C994FA-D21A-4ACE-B0A8-925E7F95209B}"/>
                </a:ext>
              </a:extLst>
            </p:cNvPr>
            <p:cNvSpPr/>
            <p:nvPr/>
          </p:nvSpPr>
          <p:spPr>
            <a:xfrm>
              <a:off x="6466648" y="1237460"/>
              <a:ext cx="54029" cy="93509"/>
            </a:xfrm>
            <a:custGeom>
              <a:avLst/>
              <a:gdLst>
                <a:gd name="connsiteX0" fmla="*/ 148471 w 473409"/>
                <a:gd name="connsiteY0" fmla="*/ 1180 h 819327"/>
                <a:gd name="connsiteX1" fmla="*/ 148471 w 473409"/>
                <a:gd name="connsiteY1" fmla="*/ 1180 h 819327"/>
                <a:gd name="connsiteX2" fmla="*/ 136440 w 473409"/>
                <a:gd name="connsiteY2" fmla="*/ 398222 h 819327"/>
                <a:gd name="connsiteX3" fmla="*/ 100345 w 473409"/>
                <a:gd name="connsiteY3" fmla="*/ 410253 h 819327"/>
                <a:gd name="connsiteX4" fmla="*/ 76282 w 473409"/>
                <a:gd name="connsiteY4" fmla="*/ 434317 h 819327"/>
                <a:gd name="connsiteX5" fmla="*/ 4092 w 473409"/>
                <a:gd name="connsiteY5" fmla="*/ 446348 h 819327"/>
                <a:gd name="connsiteX6" fmla="*/ 16124 w 473409"/>
                <a:gd name="connsiteY6" fmla="*/ 494474 h 819327"/>
                <a:gd name="connsiteX7" fmla="*/ 76282 w 473409"/>
                <a:gd name="connsiteY7" fmla="*/ 530569 h 819327"/>
                <a:gd name="connsiteX8" fmla="*/ 88313 w 473409"/>
                <a:gd name="connsiteY8" fmla="*/ 566664 h 819327"/>
                <a:gd name="connsiteX9" fmla="*/ 100345 w 473409"/>
                <a:gd name="connsiteY9" fmla="*/ 723074 h 819327"/>
                <a:gd name="connsiteX10" fmla="*/ 136440 w 473409"/>
                <a:gd name="connsiteY10" fmla="*/ 735106 h 819327"/>
                <a:gd name="connsiteX11" fmla="*/ 220661 w 473409"/>
                <a:gd name="connsiteY11" fmla="*/ 747138 h 819327"/>
                <a:gd name="connsiteX12" fmla="*/ 256756 w 473409"/>
                <a:gd name="connsiteY12" fmla="*/ 759169 h 819327"/>
                <a:gd name="connsiteX13" fmla="*/ 316913 w 473409"/>
                <a:gd name="connsiteY13" fmla="*/ 807295 h 819327"/>
                <a:gd name="connsiteX14" fmla="*/ 377071 w 473409"/>
                <a:gd name="connsiteY14" fmla="*/ 795264 h 819327"/>
                <a:gd name="connsiteX15" fmla="*/ 413166 w 473409"/>
                <a:gd name="connsiteY15" fmla="*/ 783232 h 819327"/>
                <a:gd name="connsiteX16" fmla="*/ 425198 w 473409"/>
                <a:gd name="connsiteY16" fmla="*/ 819327 h 819327"/>
                <a:gd name="connsiteX17" fmla="*/ 473324 w 473409"/>
                <a:gd name="connsiteY17" fmla="*/ 759169 h 819327"/>
                <a:gd name="connsiteX18" fmla="*/ 449261 w 473409"/>
                <a:gd name="connsiteY18" fmla="*/ 530569 h 819327"/>
                <a:gd name="connsiteX19" fmla="*/ 413166 w 473409"/>
                <a:gd name="connsiteY19" fmla="*/ 458380 h 819327"/>
                <a:gd name="connsiteX20" fmla="*/ 377071 w 473409"/>
                <a:gd name="connsiteY20" fmla="*/ 338064 h 819327"/>
                <a:gd name="connsiteX21" fmla="*/ 365040 w 473409"/>
                <a:gd name="connsiteY21" fmla="*/ 253843 h 819327"/>
                <a:gd name="connsiteX22" fmla="*/ 353008 w 473409"/>
                <a:gd name="connsiteY22" fmla="*/ 181653 h 819327"/>
                <a:gd name="connsiteX23" fmla="*/ 316913 w 473409"/>
                <a:gd name="connsiteY23" fmla="*/ 157590 h 819327"/>
                <a:gd name="connsiteX24" fmla="*/ 268787 w 473409"/>
                <a:gd name="connsiteY24" fmla="*/ 49306 h 819327"/>
                <a:gd name="connsiteX25" fmla="*/ 196598 w 473409"/>
                <a:gd name="connsiteY25" fmla="*/ 1180 h 819327"/>
                <a:gd name="connsiteX26" fmla="*/ 148471 w 473409"/>
                <a:gd name="connsiteY26" fmla="*/ 1180 h 81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3409" h="819327">
                  <a:moveTo>
                    <a:pt x="148471" y="1180"/>
                  </a:moveTo>
                  <a:lnTo>
                    <a:pt x="148471" y="1180"/>
                  </a:lnTo>
                  <a:cubicBezTo>
                    <a:pt x="152563" y="91195"/>
                    <a:pt x="181367" y="290397"/>
                    <a:pt x="136440" y="398222"/>
                  </a:cubicBezTo>
                  <a:cubicBezTo>
                    <a:pt x="131562" y="409929"/>
                    <a:pt x="112377" y="406243"/>
                    <a:pt x="100345" y="410253"/>
                  </a:cubicBezTo>
                  <a:cubicBezTo>
                    <a:pt x="92324" y="418274"/>
                    <a:pt x="86903" y="430334"/>
                    <a:pt x="76282" y="434317"/>
                  </a:cubicBezTo>
                  <a:cubicBezTo>
                    <a:pt x="53440" y="442883"/>
                    <a:pt x="21342" y="429098"/>
                    <a:pt x="4092" y="446348"/>
                  </a:cubicBezTo>
                  <a:cubicBezTo>
                    <a:pt x="-7601" y="458040"/>
                    <a:pt x="8729" y="479684"/>
                    <a:pt x="16124" y="494474"/>
                  </a:cubicBezTo>
                  <a:cubicBezTo>
                    <a:pt x="29337" y="520901"/>
                    <a:pt x="51582" y="522336"/>
                    <a:pt x="76282" y="530569"/>
                  </a:cubicBezTo>
                  <a:cubicBezTo>
                    <a:pt x="80292" y="542601"/>
                    <a:pt x="86740" y="554080"/>
                    <a:pt x="88313" y="566664"/>
                  </a:cubicBezTo>
                  <a:cubicBezTo>
                    <a:pt x="94799" y="618551"/>
                    <a:pt x="85979" y="672795"/>
                    <a:pt x="100345" y="723074"/>
                  </a:cubicBezTo>
                  <a:cubicBezTo>
                    <a:pt x="103829" y="735269"/>
                    <a:pt x="124004" y="732619"/>
                    <a:pt x="136440" y="735106"/>
                  </a:cubicBezTo>
                  <a:cubicBezTo>
                    <a:pt x="164248" y="740668"/>
                    <a:pt x="192587" y="743127"/>
                    <a:pt x="220661" y="747138"/>
                  </a:cubicBezTo>
                  <a:cubicBezTo>
                    <a:pt x="232693" y="751148"/>
                    <a:pt x="246853" y="751246"/>
                    <a:pt x="256756" y="759169"/>
                  </a:cubicBezTo>
                  <a:cubicBezTo>
                    <a:pt x="334502" y="821365"/>
                    <a:pt x="226189" y="777054"/>
                    <a:pt x="316913" y="807295"/>
                  </a:cubicBezTo>
                  <a:cubicBezTo>
                    <a:pt x="336966" y="803285"/>
                    <a:pt x="357232" y="800224"/>
                    <a:pt x="377071" y="795264"/>
                  </a:cubicBezTo>
                  <a:cubicBezTo>
                    <a:pt x="389375" y="792188"/>
                    <a:pt x="401822" y="777560"/>
                    <a:pt x="413166" y="783232"/>
                  </a:cubicBezTo>
                  <a:cubicBezTo>
                    <a:pt x="424510" y="788904"/>
                    <a:pt x="421187" y="807295"/>
                    <a:pt x="425198" y="819327"/>
                  </a:cubicBezTo>
                  <a:cubicBezTo>
                    <a:pt x="450964" y="802149"/>
                    <a:pt x="475033" y="796772"/>
                    <a:pt x="473324" y="759169"/>
                  </a:cubicBezTo>
                  <a:cubicBezTo>
                    <a:pt x="469845" y="682627"/>
                    <a:pt x="459614" y="606487"/>
                    <a:pt x="449261" y="530569"/>
                  </a:cubicBezTo>
                  <a:cubicBezTo>
                    <a:pt x="442787" y="483093"/>
                    <a:pt x="432714" y="502362"/>
                    <a:pt x="413166" y="458380"/>
                  </a:cubicBezTo>
                  <a:cubicBezTo>
                    <a:pt x="403509" y="436653"/>
                    <a:pt x="382455" y="367674"/>
                    <a:pt x="377071" y="338064"/>
                  </a:cubicBezTo>
                  <a:cubicBezTo>
                    <a:pt x="371998" y="310163"/>
                    <a:pt x="369352" y="281872"/>
                    <a:pt x="365040" y="253843"/>
                  </a:cubicBezTo>
                  <a:cubicBezTo>
                    <a:pt x="361331" y="229731"/>
                    <a:pt x="363918" y="203473"/>
                    <a:pt x="353008" y="181653"/>
                  </a:cubicBezTo>
                  <a:cubicBezTo>
                    <a:pt x="346541" y="168719"/>
                    <a:pt x="328945" y="165611"/>
                    <a:pt x="316913" y="157590"/>
                  </a:cubicBezTo>
                  <a:cubicBezTo>
                    <a:pt x="299426" y="105129"/>
                    <a:pt x="300564" y="87438"/>
                    <a:pt x="268787" y="49306"/>
                  </a:cubicBezTo>
                  <a:cubicBezTo>
                    <a:pt x="246304" y="22326"/>
                    <a:pt x="232005" y="5114"/>
                    <a:pt x="196598" y="1180"/>
                  </a:cubicBezTo>
                  <a:cubicBezTo>
                    <a:pt x="172682" y="-1477"/>
                    <a:pt x="156492" y="1180"/>
                    <a:pt x="148471" y="1180"/>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41" name="Forma libre: forma 1554">
              <a:extLst>
                <a:ext uri="{FF2B5EF4-FFF2-40B4-BE49-F238E27FC236}">
                  <a16:creationId xmlns:a16="http://schemas.microsoft.com/office/drawing/2014/main" xmlns="" id="{5985492F-32CF-48FF-8D4D-8814BCD2C565}"/>
                </a:ext>
              </a:extLst>
            </p:cNvPr>
            <p:cNvSpPr/>
            <p:nvPr/>
          </p:nvSpPr>
          <p:spPr>
            <a:xfrm rot="20693520">
              <a:off x="6376265" y="1444117"/>
              <a:ext cx="92223" cy="102437"/>
            </a:xfrm>
            <a:custGeom>
              <a:avLst/>
              <a:gdLst>
                <a:gd name="connsiteX0" fmla="*/ 519314 w 808072"/>
                <a:gd name="connsiteY0" fmla="*/ 500511 h 897553"/>
                <a:gd name="connsiteX1" fmla="*/ 519314 w 808072"/>
                <a:gd name="connsiteY1" fmla="*/ 500511 h 897553"/>
                <a:gd name="connsiteX2" fmla="*/ 507282 w 808072"/>
                <a:gd name="connsiteY2" fmla="*/ 632858 h 897553"/>
                <a:gd name="connsiteX3" fmla="*/ 495251 w 808072"/>
                <a:gd name="connsiteY3" fmla="*/ 729111 h 897553"/>
                <a:gd name="connsiteX4" fmla="*/ 459156 w 808072"/>
                <a:gd name="connsiteY4" fmla="*/ 753174 h 897553"/>
                <a:gd name="connsiteX5" fmla="*/ 386967 w 808072"/>
                <a:gd name="connsiteY5" fmla="*/ 825364 h 897553"/>
                <a:gd name="connsiteX6" fmla="*/ 362903 w 808072"/>
                <a:gd name="connsiteY6" fmla="*/ 849427 h 897553"/>
                <a:gd name="connsiteX7" fmla="*/ 290714 w 808072"/>
                <a:gd name="connsiteY7" fmla="*/ 897553 h 897553"/>
                <a:gd name="connsiteX8" fmla="*/ 230556 w 808072"/>
                <a:gd name="connsiteY8" fmla="*/ 873490 h 897553"/>
                <a:gd name="connsiteX9" fmla="*/ 278682 w 808072"/>
                <a:gd name="connsiteY9" fmla="*/ 729111 h 897553"/>
                <a:gd name="connsiteX10" fmla="*/ 290714 w 808072"/>
                <a:gd name="connsiteY10" fmla="*/ 693016 h 897553"/>
                <a:gd name="connsiteX11" fmla="*/ 254619 w 808072"/>
                <a:gd name="connsiteY11" fmla="*/ 572700 h 897553"/>
                <a:gd name="connsiteX12" fmla="*/ 242588 w 808072"/>
                <a:gd name="connsiteY12" fmla="*/ 536606 h 897553"/>
                <a:gd name="connsiteX13" fmla="*/ 218524 w 808072"/>
                <a:gd name="connsiteY13" fmla="*/ 512543 h 897553"/>
                <a:gd name="connsiteX14" fmla="*/ 182430 w 808072"/>
                <a:gd name="connsiteY14" fmla="*/ 488479 h 897553"/>
                <a:gd name="connsiteX15" fmla="*/ 62114 w 808072"/>
                <a:gd name="connsiteY15" fmla="*/ 464416 h 897553"/>
                <a:gd name="connsiteX16" fmla="*/ 26019 w 808072"/>
                <a:gd name="connsiteY16" fmla="*/ 440353 h 897553"/>
                <a:gd name="connsiteX17" fmla="*/ 13988 w 808072"/>
                <a:gd name="connsiteY17" fmla="*/ 356132 h 897553"/>
                <a:gd name="connsiteX18" fmla="*/ 50082 w 808072"/>
                <a:gd name="connsiteY18" fmla="*/ 344100 h 897553"/>
                <a:gd name="connsiteX19" fmla="*/ 254619 w 808072"/>
                <a:gd name="connsiteY19" fmla="*/ 356132 h 897553"/>
                <a:gd name="connsiteX20" fmla="*/ 350872 w 808072"/>
                <a:gd name="connsiteY20" fmla="*/ 368164 h 897553"/>
                <a:gd name="connsiteX21" fmla="*/ 483219 w 808072"/>
                <a:gd name="connsiteY21" fmla="*/ 356132 h 897553"/>
                <a:gd name="connsiteX22" fmla="*/ 543377 w 808072"/>
                <a:gd name="connsiteY22" fmla="*/ 283943 h 897553"/>
                <a:gd name="connsiteX23" fmla="*/ 567440 w 808072"/>
                <a:gd name="connsiteY23" fmla="*/ 211753 h 897553"/>
                <a:gd name="connsiteX24" fmla="*/ 579472 w 808072"/>
                <a:gd name="connsiteY24" fmla="*/ 175658 h 897553"/>
                <a:gd name="connsiteX25" fmla="*/ 591503 w 808072"/>
                <a:gd name="connsiteY25" fmla="*/ 7216 h 897553"/>
                <a:gd name="connsiteX26" fmla="*/ 651661 w 808072"/>
                <a:gd name="connsiteY26" fmla="*/ 19248 h 897553"/>
                <a:gd name="connsiteX27" fmla="*/ 723851 w 808072"/>
                <a:gd name="connsiteY27" fmla="*/ 67374 h 897553"/>
                <a:gd name="connsiteX28" fmla="*/ 747914 w 808072"/>
                <a:gd name="connsiteY28" fmla="*/ 103469 h 897553"/>
                <a:gd name="connsiteX29" fmla="*/ 784009 w 808072"/>
                <a:gd name="connsiteY29" fmla="*/ 127532 h 897553"/>
                <a:gd name="connsiteX30" fmla="*/ 808072 w 808072"/>
                <a:gd name="connsiteY30" fmla="*/ 199721 h 897553"/>
                <a:gd name="connsiteX31" fmla="*/ 759946 w 808072"/>
                <a:gd name="connsiteY31" fmla="*/ 308006 h 897553"/>
                <a:gd name="connsiteX32" fmla="*/ 699788 w 808072"/>
                <a:gd name="connsiteY32" fmla="*/ 368164 h 897553"/>
                <a:gd name="connsiteX33" fmla="*/ 651661 w 808072"/>
                <a:gd name="connsiteY33" fmla="*/ 380195 h 897553"/>
                <a:gd name="connsiteX34" fmla="*/ 579472 w 808072"/>
                <a:gd name="connsiteY34" fmla="*/ 404258 h 897553"/>
                <a:gd name="connsiteX35" fmla="*/ 519314 w 808072"/>
                <a:gd name="connsiteY35" fmla="*/ 452385 h 897553"/>
                <a:gd name="connsiteX36" fmla="*/ 519314 w 808072"/>
                <a:gd name="connsiteY36" fmla="*/ 500511 h 89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8072" h="897553">
                  <a:moveTo>
                    <a:pt x="519314" y="500511"/>
                  </a:moveTo>
                  <a:lnTo>
                    <a:pt x="519314" y="500511"/>
                  </a:lnTo>
                  <a:cubicBezTo>
                    <a:pt x="515303" y="544627"/>
                    <a:pt x="511919" y="588804"/>
                    <a:pt x="507282" y="632858"/>
                  </a:cubicBezTo>
                  <a:cubicBezTo>
                    <a:pt x="503897" y="665014"/>
                    <a:pt x="507259" y="699090"/>
                    <a:pt x="495251" y="729111"/>
                  </a:cubicBezTo>
                  <a:cubicBezTo>
                    <a:pt x="489881" y="742537"/>
                    <a:pt x="469964" y="743567"/>
                    <a:pt x="459156" y="753174"/>
                  </a:cubicBezTo>
                  <a:cubicBezTo>
                    <a:pt x="433721" y="775783"/>
                    <a:pt x="411030" y="801301"/>
                    <a:pt x="386967" y="825364"/>
                  </a:cubicBezTo>
                  <a:cubicBezTo>
                    <a:pt x="378946" y="833385"/>
                    <a:pt x="372341" y="843135"/>
                    <a:pt x="362903" y="849427"/>
                  </a:cubicBezTo>
                  <a:lnTo>
                    <a:pt x="290714" y="897553"/>
                  </a:lnTo>
                  <a:cubicBezTo>
                    <a:pt x="270661" y="889532"/>
                    <a:pt x="237937" y="893787"/>
                    <a:pt x="230556" y="873490"/>
                  </a:cubicBezTo>
                  <a:cubicBezTo>
                    <a:pt x="200881" y="791883"/>
                    <a:pt x="237330" y="770465"/>
                    <a:pt x="278682" y="729111"/>
                  </a:cubicBezTo>
                  <a:cubicBezTo>
                    <a:pt x="282693" y="717079"/>
                    <a:pt x="290714" y="705699"/>
                    <a:pt x="290714" y="693016"/>
                  </a:cubicBezTo>
                  <a:cubicBezTo>
                    <a:pt x="290714" y="615596"/>
                    <a:pt x="287234" y="621624"/>
                    <a:pt x="254619" y="572700"/>
                  </a:cubicBezTo>
                  <a:cubicBezTo>
                    <a:pt x="250609" y="560669"/>
                    <a:pt x="249113" y="547481"/>
                    <a:pt x="242588" y="536606"/>
                  </a:cubicBezTo>
                  <a:cubicBezTo>
                    <a:pt x="236752" y="526879"/>
                    <a:pt x="227382" y="519629"/>
                    <a:pt x="218524" y="512543"/>
                  </a:cubicBezTo>
                  <a:cubicBezTo>
                    <a:pt x="207233" y="503510"/>
                    <a:pt x="195363" y="494946"/>
                    <a:pt x="182430" y="488479"/>
                  </a:cubicBezTo>
                  <a:cubicBezTo>
                    <a:pt x="148835" y="471681"/>
                    <a:pt x="93141" y="468849"/>
                    <a:pt x="62114" y="464416"/>
                  </a:cubicBezTo>
                  <a:cubicBezTo>
                    <a:pt x="50082" y="456395"/>
                    <a:pt x="36244" y="450578"/>
                    <a:pt x="26019" y="440353"/>
                  </a:cubicBezTo>
                  <a:cubicBezTo>
                    <a:pt x="2005" y="416339"/>
                    <a:pt x="-12096" y="388738"/>
                    <a:pt x="13988" y="356132"/>
                  </a:cubicBezTo>
                  <a:cubicBezTo>
                    <a:pt x="21910" y="346229"/>
                    <a:pt x="38051" y="348111"/>
                    <a:pt x="50082" y="344100"/>
                  </a:cubicBezTo>
                  <a:cubicBezTo>
                    <a:pt x="118261" y="348111"/>
                    <a:pt x="186540" y="350685"/>
                    <a:pt x="254619" y="356132"/>
                  </a:cubicBezTo>
                  <a:cubicBezTo>
                    <a:pt x="286850" y="358711"/>
                    <a:pt x="318538" y="368164"/>
                    <a:pt x="350872" y="368164"/>
                  </a:cubicBezTo>
                  <a:cubicBezTo>
                    <a:pt x="395170" y="368164"/>
                    <a:pt x="439103" y="360143"/>
                    <a:pt x="483219" y="356132"/>
                  </a:cubicBezTo>
                  <a:cubicBezTo>
                    <a:pt x="505885" y="333466"/>
                    <a:pt x="529977" y="314093"/>
                    <a:pt x="543377" y="283943"/>
                  </a:cubicBezTo>
                  <a:cubicBezTo>
                    <a:pt x="553679" y="260764"/>
                    <a:pt x="559419" y="235816"/>
                    <a:pt x="567440" y="211753"/>
                  </a:cubicBezTo>
                  <a:lnTo>
                    <a:pt x="579472" y="175658"/>
                  </a:lnTo>
                  <a:cubicBezTo>
                    <a:pt x="583482" y="119511"/>
                    <a:pt x="567914" y="58325"/>
                    <a:pt x="591503" y="7216"/>
                  </a:cubicBezTo>
                  <a:cubicBezTo>
                    <a:pt x="600073" y="-11352"/>
                    <a:pt x="633044" y="10786"/>
                    <a:pt x="651661" y="19248"/>
                  </a:cubicBezTo>
                  <a:cubicBezTo>
                    <a:pt x="677989" y="31215"/>
                    <a:pt x="723851" y="67374"/>
                    <a:pt x="723851" y="67374"/>
                  </a:cubicBezTo>
                  <a:cubicBezTo>
                    <a:pt x="731872" y="79406"/>
                    <a:pt x="737689" y="93244"/>
                    <a:pt x="747914" y="103469"/>
                  </a:cubicBezTo>
                  <a:cubicBezTo>
                    <a:pt x="758139" y="113694"/>
                    <a:pt x="776345" y="115270"/>
                    <a:pt x="784009" y="127532"/>
                  </a:cubicBezTo>
                  <a:cubicBezTo>
                    <a:pt x="797452" y="149041"/>
                    <a:pt x="808072" y="199721"/>
                    <a:pt x="808072" y="199721"/>
                  </a:cubicBezTo>
                  <a:cubicBezTo>
                    <a:pt x="790013" y="326130"/>
                    <a:pt x="821666" y="254000"/>
                    <a:pt x="759946" y="308006"/>
                  </a:cubicBezTo>
                  <a:cubicBezTo>
                    <a:pt x="738604" y="326680"/>
                    <a:pt x="727300" y="361286"/>
                    <a:pt x="699788" y="368164"/>
                  </a:cubicBezTo>
                  <a:cubicBezTo>
                    <a:pt x="683746" y="372174"/>
                    <a:pt x="667500" y="375444"/>
                    <a:pt x="651661" y="380195"/>
                  </a:cubicBezTo>
                  <a:cubicBezTo>
                    <a:pt x="627366" y="387483"/>
                    <a:pt x="579472" y="404258"/>
                    <a:pt x="579472" y="404258"/>
                  </a:cubicBezTo>
                  <a:cubicBezTo>
                    <a:pt x="555790" y="420046"/>
                    <a:pt x="536460" y="429524"/>
                    <a:pt x="519314" y="452385"/>
                  </a:cubicBezTo>
                  <a:cubicBezTo>
                    <a:pt x="513933" y="459559"/>
                    <a:pt x="519314" y="492490"/>
                    <a:pt x="519314" y="500511"/>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42" name="Forma libre: forma 1555">
              <a:extLst>
                <a:ext uri="{FF2B5EF4-FFF2-40B4-BE49-F238E27FC236}">
                  <a16:creationId xmlns:a16="http://schemas.microsoft.com/office/drawing/2014/main" xmlns="" id="{51D1FAC8-CE47-42E1-A6FE-5155C0B24DBC}"/>
                </a:ext>
              </a:extLst>
            </p:cNvPr>
            <p:cNvSpPr/>
            <p:nvPr/>
          </p:nvSpPr>
          <p:spPr>
            <a:xfrm>
              <a:off x="6301346" y="1212580"/>
              <a:ext cx="114782" cy="78818"/>
            </a:xfrm>
            <a:custGeom>
              <a:avLst/>
              <a:gdLst>
                <a:gd name="connsiteX0" fmla="*/ 175558 w 1005737"/>
                <a:gd name="connsiteY0" fmla="*/ 195559 h 690610"/>
                <a:gd name="connsiteX1" fmla="*/ 175558 w 1005737"/>
                <a:gd name="connsiteY1" fmla="*/ 195559 h 690610"/>
                <a:gd name="connsiteX2" fmla="*/ 7116 w 1005737"/>
                <a:gd name="connsiteY2" fmla="*/ 207591 h 690610"/>
                <a:gd name="connsiteX3" fmla="*/ 31179 w 1005737"/>
                <a:gd name="connsiteY3" fmla="*/ 279780 h 690610"/>
                <a:gd name="connsiteX4" fmla="*/ 127432 w 1005737"/>
                <a:gd name="connsiteY4" fmla="*/ 315875 h 690610"/>
                <a:gd name="connsiteX5" fmla="*/ 235716 w 1005737"/>
                <a:gd name="connsiteY5" fmla="*/ 364002 h 690610"/>
                <a:gd name="connsiteX6" fmla="*/ 247748 w 1005737"/>
                <a:gd name="connsiteY6" fmla="*/ 400096 h 690610"/>
                <a:gd name="connsiteX7" fmla="*/ 259779 w 1005737"/>
                <a:gd name="connsiteY7" fmla="*/ 508380 h 690610"/>
                <a:gd name="connsiteX8" fmla="*/ 187590 w 1005737"/>
                <a:gd name="connsiteY8" fmla="*/ 556507 h 690610"/>
                <a:gd name="connsiteX9" fmla="*/ 163526 w 1005737"/>
                <a:gd name="connsiteY9" fmla="*/ 580570 h 690610"/>
                <a:gd name="connsiteX10" fmla="*/ 175558 w 1005737"/>
                <a:gd name="connsiteY10" fmla="*/ 664791 h 690610"/>
                <a:gd name="connsiteX11" fmla="*/ 319937 w 1005737"/>
                <a:gd name="connsiteY11" fmla="*/ 676823 h 690610"/>
                <a:gd name="connsiteX12" fmla="*/ 344000 w 1005737"/>
                <a:gd name="connsiteY12" fmla="*/ 640728 h 690610"/>
                <a:gd name="connsiteX13" fmla="*/ 380095 w 1005737"/>
                <a:gd name="connsiteY13" fmla="*/ 568538 h 690610"/>
                <a:gd name="connsiteX14" fmla="*/ 416190 w 1005737"/>
                <a:gd name="connsiteY14" fmla="*/ 556507 h 690610"/>
                <a:gd name="connsiteX15" fmla="*/ 440253 w 1005737"/>
                <a:gd name="connsiteY15" fmla="*/ 520412 h 690610"/>
                <a:gd name="connsiteX16" fmla="*/ 476348 w 1005737"/>
                <a:gd name="connsiteY16" fmla="*/ 508380 h 690610"/>
                <a:gd name="connsiteX17" fmla="*/ 680884 w 1005737"/>
                <a:gd name="connsiteY17" fmla="*/ 520412 h 690610"/>
                <a:gd name="connsiteX18" fmla="*/ 716979 w 1005737"/>
                <a:gd name="connsiteY18" fmla="*/ 544475 h 690610"/>
                <a:gd name="connsiteX19" fmla="*/ 753074 w 1005737"/>
                <a:gd name="connsiteY19" fmla="*/ 556507 h 690610"/>
                <a:gd name="connsiteX20" fmla="*/ 777137 w 1005737"/>
                <a:gd name="connsiteY20" fmla="*/ 592602 h 690610"/>
                <a:gd name="connsiteX21" fmla="*/ 849326 w 1005737"/>
                <a:gd name="connsiteY21" fmla="*/ 616665 h 690610"/>
                <a:gd name="connsiteX22" fmla="*/ 909484 w 1005737"/>
                <a:gd name="connsiteY22" fmla="*/ 604633 h 690610"/>
                <a:gd name="connsiteX23" fmla="*/ 885421 w 1005737"/>
                <a:gd name="connsiteY23" fmla="*/ 472286 h 690610"/>
                <a:gd name="connsiteX24" fmla="*/ 849326 w 1005737"/>
                <a:gd name="connsiteY24" fmla="*/ 424159 h 690610"/>
                <a:gd name="connsiteX25" fmla="*/ 861358 w 1005737"/>
                <a:gd name="connsiteY25" fmla="*/ 315875 h 690610"/>
                <a:gd name="connsiteX26" fmla="*/ 933548 w 1005737"/>
                <a:gd name="connsiteY26" fmla="*/ 267749 h 690610"/>
                <a:gd name="connsiteX27" fmla="*/ 993705 w 1005737"/>
                <a:gd name="connsiteY27" fmla="*/ 195559 h 690610"/>
                <a:gd name="connsiteX28" fmla="*/ 1005737 w 1005737"/>
                <a:gd name="connsiteY28" fmla="*/ 159465 h 690610"/>
                <a:gd name="connsiteX29" fmla="*/ 789169 w 1005737"/>
                <a:gd name="connsiteY29" fmla="*/ 111338 h 690610"/>
                <a:gd name="connsiteX30" fmla="*/ 753074 w 1005737"/>
                <a:gd name="connsiteY30" fmla="*/ 87275 h 690610"/>
                <a:gd name="connsiteX31" fmla="*/ 716979 w 1005737"/>
                <a:gd name="connsiteY31" fmla="*/ 75244 h 690610"/>
                <a:gd name="connsiteX32" fmla="*/ 596663 w 1005737"/>
                <a:gd name="connsiteY32" fmla="*/ 15086 h 690610"/>
                <a:gd name="connsiteX33" fmla="*/ 536505 w 1005737"/>
                <a:gd name="connsiteY33" fmla="*/ 75244 h 690610"/>
                <a:gd name="connsiteX34" fmla="*/ 500411 w 1005737"/>
                <a:gd name="connsiteY34" fmla="*/ 123370 h 690610"/>
                <a:gd name="connsiteX35" fmla="*/ 428221 w 1005737"/>
                <a:gd name="connsiteY35" fmla="*/ 159465 h 690610"/>
                <a:gd name="connsiteX36" fmla="*/ 392126 w 1005737"/>
                <a:gd name="connsiteY36" fmla="*/ 183528 h 690610"/>
                <a:gd name="connsiteX37" fmla="*/ 175558 w 1005737"/>
                <a:gd name="connsiteY37" fmla="*/ 195559 h 69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5737" h="690610">
                  <a:moveTo>
                    <a:pt x="175558" y="195559"/>
                  </a:moveTo>
                  <a:lnTo>
                    <a:pt x="175558" y="195559"/>
                  </a:lnTo>
                  <a:cubicBezTo>
                    <a:pt x="119411" y="199570"/>
                    <a:pt x="55738" y="179228"/>
                    <a:pt x="7116" y="207591"/>
                  </a:cubicBezTo>
                  <a:cubicBezTo>
                    <a:pt x="-14793" y="220371"/>
                    <a:pt x="19836" y="257093"/>
                    <a:pt x="31179" y="279780"/>
                  </a:cubicBezTo>
                  <a:cubicBezTo>
                    <a:pt x="49958" y="317339"/>
                    <a:pt x="92512" y="310055"/>
                    <a:pt x="127432" y="315875"/>
                  </a:cubicBezTo>
                  <a:cubicBezTo>
                    <a:pt x="213339" y="344511"/>
                    <a:pt x="178517" y="325868"/>
                    <a:pt x="235716" y="364002"/>
                  </a:cubicBezTo>
                  <a:cubicBezTo>
                    <a:pt x="239727" y="376033"/>
                    <a:pt x="242076" y="388753"/>
                    <a:pt x="247748" y="400096"/>
                  </a:cubicBezTo>
                  <a:cubicBezTo>
                    <a:pt x="268473" y="441545"/>
                    <a:pt x="302648" y="447138"/>
                    <a:pt x="259779" y="508380"/>
                  </a:cubicBezTo>
                  <a:cubicBezTo>
                    <a:pt x="243194" y="532072"/>
                    <a:pt x="208040" y="536058"/>
                    <a:pt x="187590" y="556507"/>
                  </a:cubicBezTo>
                  <a:lnTo>
                    <a:pt x="163526" y="580570"/>
                  </a:lnTo>
                  <a:cubicBezTo>
                    <a:pt x="167537" y="608644"/>
                    <a:pt x="164040" y="638877"/>
                    <a:pt x="175558" y="664791"/>
                  </a:cubicBezTo>
                  <a:cubicBezTo>
                    <a:pt x="197402" y="713939"/>
                    <a:pt x="308964" y="678042"/>
                    <a:pt x="319937" y="676823"/>
                  </a:cubicBezTo>
                  <a:cubicBezTo>
                    <a:pt x="327958" y="664791"/>
                    <a:pt x="337533" y="653662"/>
                    <a:pt x="344000" y="640728"/>
                  </a:cubicBezTo>
                  <a:cubicBezTo>
                    <a:pt x="358530" y="611668"/>
                    <a:pt x="351363" y="591524"/>
                    <a:pt x="380095" y="568538"/>
                  </a:cubicBezTo>
                  <a:cubicBezTo>
                    <a:pt x="389998" y="560615"/>
                    <a:pt x="404158" y="560517"/>
                    <a:pt x="416190" y="556507"/>
                  </a:cubicBezTo>
                  <a:cubicBezTo>
                    <a:pt x="424211" y="544475"/>
                    <a:pt x="428962" y="529445"/>
                    <a:pt x="440253" y="520412"/>
                  </a:cubicBezTo>
                  <a:cubicBezTo>
                    <a:pt x="450156" y="512489"/>
                    <a:pt x="463665" y="508380"/>
                    <a:pt x="476348" y="508380"/>
                  </a:cubicBezTo>
                  <a:cubicBezTo>
                    <a:pt x="544645" y="508380"/>
                    <a:pt x="612705" y="516401"/>
                    <a:pt x="680884" y="520412"/>
                  </a:cubicBezTo>
                  <a:cubicBezTo>
                    <a:pt x="692916" y="528433"/>
                    <a:pt x="704045" y="538008"/>
                    <a:pt x="716979" y="544475"/>
                  </a:cubicBezTo>
                  <a:cubicBezTo>
                    <a:pt x="728323" y="550147"/>
                    <a:pt x="743171" y="548584"/>
                    <a:pt x="753074" y="556507"/>
                  </a:cubicBezTo>
                  <a:cubicBezTo>
                    <a:pt x="764365" y="565540"/>
                    <a:pt x="764875" y="584938"/>
                    <a:pt x="777137" y="592602"/>
                  </a:cubicBezTo>
                  <a:cubicBezTo>
                    <a:pt x="798646" y="606045"/>
                    <a:pt x="849326" y="616665"/>
                    <a:pt x="849326" y="616665"/>
                  </a:cubicBezTo>
                  <a:cubicBezTo>
                    <a:pt x="869379" y="612654"/>
                    <a:pt x="901178" y="623320"/>
                    <a:pt x="909484" y="604633"/>
                  </a:cubicBezTo>
                  <a:cubicBezTo>
                    <a:pt x="913010" y="596699"/>
                    <a:pt x="900959" y="499478"/>
                    <a:pt x="885421" y="472286"/>
                  </a:cubicBezTo>
                  <a:cubicBezTo>
                    <a:pt x="875472" y="454875"/>
                    <a:pt x="861358" y="440201"/>
                    <a:pt x="849326" y="424159"/>
                  </a:cubicBezTo>
                  <a:cubicBezTo>
                    <a:pt x="853337" y="388064"/>
                    <a:pt x="844140" y="347851"/>
                    <a:pt x="861358" y="315875"/>
                  </a:cubicBezTo>
                  <a:cubicBezTo>
                    <a:pt x="875069" y="290412"/>
                    <a:pt x="913098" y="288199"/>
                    <a:pt x="933548" y="267749"/>
                  </a:cubicBezTo>
                  <a:cubicBezTo>
                    <a:pt x="960157" y="241139"/>
                    <a:pt x="976954" y="229061"/>
                    <a:pt x="993705" y="195559"/>
                  </a:cubicBezTo>
                  <a:cubicBezTo>
                    <a:pt x="999377" y="184216"/>
                    <a:pt x="1001726" y="171496"/>
                    <a:pt x="1005737" y="159465"/>
                  </a:cubicBezTo>
                  <a:cubicBezTo>
                    <a:pt x="920323" y="74051"/>
                    <a:pt x="1010314" y="148196"/>
                    <a:pt x="789169" y="111338"/>
                  </a:cubicBezTo>
                  <a:cubicBezTo>
                    <a:pt x="774906" y="108961"/>
                    <a:pt x="766008" y="93742"/>
                    <a:pt x="753074" y="87275"/>
                  </a:cubicBezTo>
                  <a:cubicBezTo>
                    <a:pt x="741730" y="81603"/>
                    <a:pt x="729011" y="79254"/>
                    <a:pt x="716979" y="75244"/>
                  </a:cubicBezTo>
                  <a:cubicBezTo>
                    <a:pt x="682691" y="-27621"/>
                    <a:pt x="718085" y="-92"/>
                    <a:pt x="596663" y="15086"/>
                  </a:cubicBezTo>
                  <a:cubicBezTo>
                    <a:pt x="532494" y="111338"/>
                    <a:pt x="616717" y="-4969"/>
                    <a:pt x="536505" y="75244"/>
                  </a:cubicBezTo>
                  <a:cubicBezTo>
                    <a:pt x="522326" y="89423"/>
                    <a:pt x="514590" y="109191"/>
                    <a:pt x="500411" y="123370"/>
                  </a:cubicBezTo>
                  <a:cubicBezTo>
                    <a:pt x="465932" y="157849"/>
                    <a:pt x="467362" y="139895"/>
                    <a:pt x="428221" y="159465"/>
                  </a:cubicBezTo>
                  <a:cubicBezTo>
                    <a:pt x="415287" y="165932"/>
                    <a:pt x="406536" y="182327"/>
                    <a:pt x="392126" y="183528"/>
                  </a:cubicBezTo>
                  <a:cubicBezTo>
                    <a:pt x="308196" y="190522"/>
                    <a:pt x="211653" y="193554"/>
                    <a:pt x="175558" y="195559"/>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43" name="Forma libre: forma 1556">
              <a:extLst>
                <a:ext uri="{FF2B5EF4-FFF2-40B4-BE49-F238E27FC236}">
                  <a16:creationId xmlns:a16="http://schemas.microsoft.com/office/drawing/2014/main" xmlns="" id="{07F85AD7-5800-4FE0-8B5B-3F8A3664F28A}"/>
                </a:ext>
              </a:extLst>
            </p:cNvPr>
            <p:cNvSpPr/>
            <p:nvPr/>
          </p:nvSpPr>
          <p:spPr>
            <a:xfrm>
              <a:off x="6347508" y="1258964"/>
              <a:ext cx="101612" cy="111812"/>
            </a:xfrm>
            <a:custGeom>
              <a:avLst/>
              <a:gdLst>
                <a:gd name="connsiteX0" fmla="*/ 601579 w 890337"/>
                <a:gd name="connsiteY0" fmla="*/ 257654 h 979699"/>
                <a:gd name="connsiteX1" fmla="*/ 601579 w 890337"/>
                <a:gd name="connsiteY1" fmla="*/ 257654 h 979699"/>
                <a:gd name="connsiteX2" fmla="*/ 685800 w 890337"/>
                <a:gd name="connsiteY2" fmla="*/ 197496 h 979699"/>
                <a:gd name="connsiteX3" fmla="*/ 757989 w 890337"/>
                <a:gd name="connsiteY3" fmla="*/ 149370 h 979699"/>
                <a:gd name="connsiteX4" fmla="*/ 818147 w 890337"/>
                <a:gd name="connsiteY4" fmla="*/ 89212 h 979699"/>
                <a:gd name="connsiteX5" fmla="*/ 806116 w 890337"/>
                <a:gd name="connsiteY5" fmla="*/ 41086 h 979699"/>
                <a:gd name="connsiteX6" fmla="*/ 818147 w 890337"/>
                <a:gd name="connsiteY6" fmla="*/ 4991 h 979699"/>
                <a:gd name="connsiteX7" fmla="*/ 878305 w 890337"/>
                <a:gd name="connsiteY7" fmla="*/ 53118 h 979699"/>
                <a:gd name="connsiteX8" fmla="*/ 842210 w 890337"/>
                <a:gd name="connsiteY8" fmla="*/ 161402 h 979699"/>
                <a:gd name="connsiteX9" fmla="*/ 830179 w 890337"/>
                <a:gd name="connsiteY9" fmla="*/ 197496 h 979699"/>
                <a:gd name="connsiteX10" fmla="*/ 842210 w 890337"/>
                <a:gd name="connsiteY10" fmla="*/ 317812 h 979699"/>
                <a:gd name="connsiteX11" fmla="*/ 890337 w 890337"/>
                <a:gd name="connsiteY11" fmla="*/ 365939 h 979699"/>
                <a:gd name="connsiteX12" fmla="*/ 842210 w 890337"/>
                <a:gd name="connsiteY12" fmla="*/ 498286 h 979699"/>
                <a:gd name="connsiteX13" fmla="*/ 806116 w 890337"/>
                <a:gd name="connsiteY13" fmla="*/ 510318 h 979699"/>
                <a:gd name="connsiteX14" fmla="*/ 782052 w 890337"/>
                <a:gd name="connsiteY14" fmla="*/ 534381 h 979699"/>
                <a:gd name="connsiteX15" fmla="*/ 770021 w 890337"/>
                <a:gd name="connsiteY15" fmla="*/ 570475 h 979699"/>
                <a:gd name="connsiteX16" fmla="*/ 757989 w 890337"/>
                <a:gd name="connsiteY16" fmla="*/ 726886 h 979699"/>
                <a:gd name="connsiteX17" fmla="*/ 721895 w 890337"/>
                <a:gd name="connsiteY17" fmla="*/ 787044 h 979699"/>
                <a:gd name="connsiteX18" fmla="*/ 697831 w 890337"/>
                <a:gd name="connsiteY18" fmla="*/ 811107 h 979699"/>
                <a:gd name="connsiteX19" fmla="*/ 445168 w 890337"/>
                <a:gd name="connsiteY19" fmla="*/ 847202 h 979699"/>
                <a:gd name="connsiteX20" fmla="*/ 372979 w 890337"/>
                <a:gd name="connsiteY20" fmla="*/ 871265 h 979699"/>
                <a:gd name="connsiteX21" fmla="*/ 300789 w 890337"/>
                <a:gd name="connsiteY21" fmla="*/ 931423 h 979699"/>
                <a:gd name="connsiteX22" fmla="*/ 264695 w 890337"/>
                <a:gd name="connsiteY22" fmla="*/ 943454 h 979699"/>
                <a:gd name="connsiteX23" fmla="*/ 240631 w 890337"/>
                <a:gd name="connsiteY23" fmla="*/ 967518 h 979699"/>
                <a:gd name="connsiteX24" fmla="*/ 132347 w 890337"/>
                <a:gd name="connsiteY24" fmla="*/ 967518 h 979699"/>
                <a:gd name="connsiteX25" fmla="*/ 120316 w 890337"/>
                <a:gd name="connsiteY25" fmla="*/ 847202 h 979699"/>
                <a:gd name="connsiteX26" fmla="*/ 156410 w 890337"/>
                <a:gd name="connsiteY26" fmla="*/ 823139 h 979699"/>
                <a:gd name="connsiteX27" fmla="*/ 228600 w 890337"/>
                <a:gd name="connsiteY27" fmla="*/ 799075 h 979699"/>
                <a:gd name="connsiteX28" fmla="*/ 252663 w 890337"/>
                <a:gd name="connsiteY28" fmla="*/ 762981 h 979699"/>
                <a:gd name="connsiteX29" fmla="*/ 288758 w 890337"/>
                <a:gd name="connsiteY29" fmla="*/ 738918 h 979699"/>
                <a:gd name="connsiteX30" fmla="*/ 312821 w 890337"/>
                <a:gd name="connsiteY30" fmla="*/ 654696 h 979699"/>
                <a:gd name="connsiteX31" fmla="*/ 300789 w 890337"/>
                <a:gd name="connsiteY31" fmla="*/ 582507 h 979699"/>
                <a:gd name="connsiteX32" fmla="*/ 264695 w 890337"/>
                <a:gd name="connsiteY32" fmla="*/ 570475 h 979699"/>
                <a:gd name="connsiteX33" fmla="*/ 180474 w 890337"/>
                <a:gd name="connsiteY33" fmla="*/ 510318 h 979699"/>
                <a:gd name="connsiteX34" fmla="*/ 72189 w 890337"/>
                <a:gd name="connsiteY34" fmla="*/ 462191 h 979699"/>
                <a:gd name="connsiteX35" fmla="*/ 48126 w 890337"/>
                <a:gd name="connsiteY35" fmla="*/ 414065 h 979699"/>
                <a:gd name="connsiteX36" fmla="*/ 0 w 890337"/>
                <a:gd name="connsiteY36" fmla="*/ 365939 h 979699"/>
                <a:gd name="connsiteX37" fmla="*/ 24063 w 890337"/>
                <a:gd name="connsiteY37" fmla="*/ 329844 h 979699"/>
                <a:gd name="connsiteX38" fmla="*/ 192505 w 890337"/>
                <a:gd name="connsiteY38" fmla="*/ 341875 h 979699"/>
                <a:gd name="connsiteX39" fmla="*/ 228600 w 890337"/>
                <a:gd name="connsiteY39" fmla="*/ 365939 h 979699"/>
                <a:gd name="connsiteX40" fmla="*/ 264695 w 890337"/>
                <a:gd name="connsiteY40" fmla="*/ 377970 h 979699"/>
                <a:gd name="connsiteX41" fmla="*/ 348916 w 890337"/>
                <a:gd name="connsiteY41" fmla="*/ 390002 h 979699"/>
                <a:gd name="connsiteX42" fmla="*/ 529389 w 890337"/>
                <a:gd name="connsiteY42" fmla="*/ 377970 h 979699"/>
                <a:gd name="connsiteX43" fmla="*/ 565484 w 890337"/>
                <a:gd name="connsiteY43" fmla="*/ 365939 h 979699"/>
                <a:gd name="connsiteX44" fmla="*/ 613610 w 890337"/>
                <a:gd name="connsiteY44" fmla="*/ 305781 h 979699"/>
                <a:gd name="connsiteX45" fmla="*/ 601579 w 890337"/>
                <a:gd name="connsiteY45" fmla="*/ 257654 h 97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90337" h="979699">
                  <a:moveTo>
                    <a:pt x="601579" y="257654"/>
                  </a:moveTo>
                  <a:lnTo>
                    <a:pt x="601579" y="257654"/>
                  </a:lnTo>
                  <a:cubicBezTo>
                    <a:pt x="629653" y="237601"/>
                    <a:pt x="660014" y="220416"/>
                    <a:pt x="685800" y="197496"/>
                  </a:cubicBezTo>
                  <a:cubicBezTo>
                    <a:pt x="750826" y="139696"/>
                    <a:pt x="659481" y="173998"/>
                    <a:pt x="757989" y="149370"/>
                  </a:cubicBezTo>
                  <a:cubicBezTo>
                    <a:pt x="778254" y="135860"/>
                    <a:pt x="813925" y="118764"/>
                    <a:pt x="818147" y="89212"/>
                  </a:cubicBezTo>
                  <a:cubicBezTo>
                    <a:pt x="820486" y="72843"/>
                    <a:pt x="810126" y="57128"/>
                    <a:pt x="806116" y="41086"/>
                  </a:cubicBezTo>
                  <a:cubicBezTo>
                    <a:pt x="810126" y="29054"/>
                    <a:pt x="806372" y="9701"/>
                    <a:pt x="818147" y="4991"/>
                  </a:cubicBezTo>
                  <a:cubicBezTo>
                    <a:pt x="867025" y="-14560"/>
                    <a:pt x="869905" y="27917"/>
                    <a:pt x="878305" y="53118"/>
                  </a:cubicBezTo>
                  <a:lnTo>
                    <a:pt x="842210" y="161402"/>
                  </a:lnTo>
                  <a:lnTo>
                    <a:pt x="830179" y="197496"/>
                  </a:lnTo>
                  <a:cubicBezTo>
                    <a:pt x="834189" y="237601"/>
                    <a:pt x="828654" y="279855"/>
                    <a:pt x="842210" y="317812"/>
                  </a:cubicBezTo>
                  <a:cubicBezTo>
                    <a:pt x="849841" y="339178"/>
                    <a:pt x="890337" y="365939"/>
                    <a:pt x="890337" y="365939"/>
                  </a:cubicBezTo>
                  <a:cubicBezTo>
                    <a:pt x="881287" y="438336"/>
                    <a:pt x="898488" y="460766"/>
                    <a:pt x="842210" y="498286"/>
                  </a:cubicBezTo>
                  <a:cubicBezTo>
                    <a:pt x="831658" y="505321"/>
                    <a:pt x="818147" y="506307"/>
                    <a:pt x="806116" y="510318"/>
                  </a:cubicBezTo>
                  <a:cubicBezTo>
                    <a:pt x="798095" y="518339"/>
                    <a:pt x="787888" y="524654"/>
                    <a:pt x="782052" y="534381"/>
                  </a:cubicBezTo>
                  <a:cubicBezTo>
                    <a:pt x="775527" y="545256"/>
                    <a:pt x="771594" y="557891"/>
                    <a:pt x="770021" y="570475"/>
                  </a:cubicBezTo>
                  <a:cubicBezTo>
                    <a:pt x="763535" y="622362"/>
                    <a:pt x="769332" y="675840"/>
                    <a:pt x="757989" y="726886"/>
                  </a:cubicBezTo>
                  <a:cubicBezTo>
                    <a:pt x="752916" y="749714"/>
                    <a:pt x="735487" y="768015"/>
                    <a:pt x="721895" y="787044"/>
                  </a:cubicBezTo>
                  <a:cubicBezTo>
                    <a:pt x="715302" y="796275"/>
                    <a:pt x="707977" y="806034"/>
                    <a:pt x="697831" y="811107"/>
                  </a:cubicBezTo>
                  <a:cubicBezTo>
                    <a:pt x="618208" y="850918"/>
                    <a:pt x="532663" y="841369"/>
                    <a:pt x="445168" y="847202"/>
                  </a:cubicBezTo>
                  <a:cubicBezTo>
                    <a:pt x="421105" y="855223"/>
                    <a:pt x="390915" y="853329"/>
                    <a:pt x="372979" y="871265"/>
                  </a:cubicBezTo>
                  <a:cubicBezTo>
                    <a:pt x="346369" y="897875"/>
                    <a:pt x="334291" y="914672"/>
                    <a:pt x="300789" y="931423"/>
                  </a:cubicBezTo>
                  <a:cubicBezTo>
                    <a:pt x="289446" y="937095"/>
                    <a:pt x="276726" y="939444"/>
                    <a:pt x="264695" y="943454"/>
                  </a:cubicBezTo>
                  <a:cubicBezTo>
                    <a:pt x="256674" y="951475"/>
                    <a:pt x="250358" y="961682"/>
                    <a:pt x="240631" y="967518"/>
                  </a:cubicBezTo>
                  <a:cubicBezTo>
                    <a:pt x="201999" y="990697"/>
                    <a:pt x="177410" y="975028"/>
                    <a:pt x="132347" y="967518"/>
                  </a:cubicBezTo>
                  <a:cubicBezTo>
                    <a:pt x="92830" y="927999"/>
                    <a:pt x="85760" y="933592"/>
                    <a:pt x="120316" y="847202"/>
                  </a:cubicBezTo>
                  <a:cubicBezTo>
                    <a:pt x="125686" y="833776"/>
                    <a:pt x="143196" y="829012"/>
                    <a:pt x="156410" y="823139"/>
                  </a:cubicBezTo>
                  <a:cubicBezTo>
                    <a:pt x="179589" y="812837"/>
                    <a:pt x="228600" y="799075"/>
                    <a:pt x="228600" y="799075"/>
                  </a:cubicBezTo>
                  <a:cubicBezTo>
                    <a:pt x="236621" y="787044"/>
                    <a:pt x="242438" y="773206"/>
                    <a:pt x="252663" y="762981"/>
                  </a:cubicBezTo>
                  <a:cubicBezTo>
                    <a:pt x="262888" y="752756"/>
                    <a:pt x="279725" y="750210"/>
                    <a:pt x="288758" y="738918"/>
                  </a:cubicBezTo>
                  <a:cubicBezTo>
                    <a:pt x="295033" y="731074"/>
                    <a:pt x="312036" y="657837"/>
                    <a:pt x="312821" y="654696"/>
                  </a:cubicBezTo>
                  <a:cubicBezTo>
                    <a:pt x="308810" y="630633"/>
                    <a:pt x="312892" y="603688"/>
                    <a:pt x="300789" y="582507"/>
                  </a:cubicBezTo>
                  <a:cubicBezTo>
                    <a:pt x="294497" y="571496"/>
                    <a:pt x="275706" y="576767"/>
                    <a:pt x="264695" y="570475"/>
                  </a:cubicBezTo>
                  <a:cubicBezTo>
                    <a:pt x="249156" y="561595"/>
                    <a:pt x="201412" y="519624"/>
                    <a:pt x="180474" y="510318"/>
                  </a:cubicBezTo>
                  <a:cubicBezTo>
                    <a:pt x="51609" y="453044"/>
                    <a:pt x="153878" y="516649"/>
                    <a:pt x="72189" y="462191"/>
                  </a:cubicBezTo>
                  <a:cubicBezTo>
                    <a:pt x="64168" y="446149"/>
                    <a:pt x="60808" y="426747"/>
                    <a:pt x="48126" y="414065"/>
                  </a:cubicBezTo>
                  <a:cubicBezTo>
                    <a:pt x="-16041" y="349898"/>
                    <a:pt x="32082" y="462188"/>
                    <a:pt x="0" y="365939"/>
                  </a:cubicBezTo>
                  <a:cubicBezTo>
                    <a:pt x="8021" y="353907"/>
                    <a:pt x="9714" y="331638"/>
                    <a:pt x="24063" y="329844"/>
                  </a:cubicBezTo>
                  <a:cubicBezTo>
                    <a:pt x="79919" y="322862"/>
                    <a:pt x="137071" y="332092"/>
                    <a:pt x="192505" y="341875"/>
                  </a:cubicBezTo>
                  <a:cubicBezTo>
                    <a:pt x="206745" y="344388"/>
                    <a:pt x="215666" y="359472"/>
                    <a:pt x="228600" y="365939"/>
                  </a:cubicBezTo>
                  <a:cubicBezTo>
                    <a:pt x="239944" y="371611"/>
                    <a:pt x="252259" y="375483"/>
                    <a:pt x="264695" y="377970"/>
                  </a:cubicBezTo>
                  <a:cubicBezTo>
                    <a:pt x="292503" y="383532"/>
                    <a:pt x="320842" y="385991"/>
                    <a:pt x="348916" y="390002"/>
                  </a:cubicBezTo>
                  <a:cubicBezTo>
                    <a:pt x="409074" y="385991"/>
                    <a:pt x="469467" y="384628"/>
                    <a:pt x="529389" y="377970"/>
                  </a:cubicBezTo>
                  <a:cubicBezTo>
                    <a:pt x="541994" y="376569"/>
                    <a:pt x="554609" y="372464"/>
                    <a:pt x="565484" y="365939"/>
                  </a:cubicBezTo>
                  <a:cubicBezTo>
                    <a:pt x="589573" y="351485"/>
                    <a:pt x="596254" y="326029"/>
                    <a:pt x="613610" y="305781"/>
                  </a:cubicBezTo>
                  <a:cubicBezTo>
                    <a:pt x="654461" y="258122"/>
                    <a:pt x="603584" y="265675"/>
                    <a:pt x="601579" y="257654"/>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44" name="Forma libre: forma 1557">
              <a:extLst>
                <a:ext uri="{FF2B5EF4-FFF2-40B4-BE49-F238E27FC236}">
                  <a16:creationId xmlns:a16="http://schemas.microsoft.com/office/drawing/2014/main" xmlns="" id="{2D59D6E0-7BF8-424B-A86B-DA768922FD1C}"/>
                </a:ext>
              </a:extLst>
            </p:cNvPr>
            <p:cNvSpPr/>
            <p:nvPr/>
          </p:nvSpPr>
          <p:spPr>
            <a:xfrm>
              <a:off x="6379143" y="1335059"/>
              <a:ext cx="103110" cy="71433"/>
            </a:xfrm>
            <a:custGeom>
              <a:avLst/>
              <a:gdLst>
                <a:gd name="connsiteX0" fmla="*/ 566291 w 903462"/>
                <a:gd name="connsiteY0" fmla="*/ 36348 h 625895"/>
                <a:gd name="connsiteX1" fmla="*/ 566291 w 903462"/>
                <a:gd name="connsiteY1" fmla="*/ 36348 h 625895"/>
                <a:gd name="connsiteX2" fmla="*/ 662544 w 903462"/>
                <a:gd name="connsiteY2" fmla="*/ 253 h 625895"/>
                <a:gd name="connsiteX3" fmla="*/ 806923 w 903462"/>
                <a:gd name="connsiteY3" fmla="*/ 36348 h 625895"/>
                <a:gd name="connsiteX4" fmla="*/ 879112 w 903462"/>
                <a:gd name="connsiteY4" fmla="*/ 84474 h 625895"/>
                <a:gd name="connsiteX5" fmla="*/ 903175 w 903462"/>
                <a:gd name="connsiteY5" fmla="*/ 120569 h 625895"/>
                <a:gd name="connsiteX6" fmla="*/ 867081 w 903462"/>
                <a:gd name="connsiteY6" fmla="*/ 144632 h 625895"/>
                <a:gd name="connsiteX7" fmla="*/ 818954 w 903462"/>
                <a:gd name="connsiteY7" fmla="*/ 156663 h 625895"/>
                <a:gd name="connsiteX8" fmla="*/ 782860 w 903462"/>
                <a:gd name="connsiteY8" fmla="*/ 168695 h 625895"/>
                <a:gd name="connsiteX9" fmla="*/ 698639 w 903462"/>
                <a:gd name="connsiteY9" fmla="*/ 192758 h 625895"/>
                <a:gd name="connsiteX10" fmla="*/ 674575 w 903462"/>
                <a:gd name="connsiteY10" fmla="*/ 216821 h 625895"/>
                <a:gd name="connsiteX11" fmla="*/ 722702 w 903462"/>
                <a:gd name="connsiteY11" fmla="*/ 289011 h 625895"/>
                <a:gd name="connsiteX12" fmla="*/ 758797 w 903462"/>
                <a:gd name="connsiteY12" fmla="*/ 301042 h 625895"/>
                <a:gd name="connsiteX13" fmla="*/ 746765 w 903462"/>
                <a:gd name="connsiteY13" fmla="*/ 361200 h 625895"/>
                <a:gd name="connsiteX14" fmla="*/ 674575 w 903462"/>
                <a:gd name="connsiteY14" fmla="*/ 385263 h 625895"/>
                <a:gd name="connsiteX15" fmla="*/ 542228 w 903462"/>
                <a:gd name="connsiteY15" fmla="*/ 409326 h 625895"/>
                <a:gd name="connsiteX16" fmla="*/ 494102 w 903462"/>
                <a:gd name="connsiteY16" fmla="*/ 421358 h 625895"/>
                <a:gd name="connsiteX17" fmla="*/ 458007 w 903462"/>
                <a:gd name="connsiteY17" fmla="*/ 457453 h 625895"/>
                <a:gd name="connsiteX18" fmla="*/ 421912 w 903462"/>
                <a:gd name="connsiteY18" fmla="*/ 529642 h 625895"/>
                <a:gd name="connsiteX19" fmla="*/ 409881 w 903462"/>
                <a:gd name="connsiteY19" fmla="*/ 613863 h 625895"/>
                <a:gd name="connsiteX20" fmla="*/ 373786 w 903462"/>
                <a:gd name="connsiteY20" fmla="*/ 625895 h 625895"/>
                <a:gd name="connsiteX21" fmla="*/ 205344 w 903462"/>
                <a:gd name="connsiteY21" fmla="*/ 613863 h 625895"/>
                <a:gd name="connsiteX22" fmla="*/ 97060 w 903462"/>
                <a:gd name="connsiteY22" fmla="*/ 529642 h 625895"/>
                <a:gd name="connsiteX23" fmla="*/ 72997 w 903462"/>
                <a:gd name="connsiteY23" fmla="*/ 493548 h 625895"/>
                <a:gd name="connsiteX24" fmla="*/ 12839 w 903462"/>
                <a:gd name="connsiteY24" fmla="*/ 433390 h 625895"/>
                <a:gd name="connsiteX25" fmla="*/ 807 w 903462"/>
                <a:gd name="connsiteY25" fmla="*/ 397295 h 625895"/>
                <a:gd name="connsiteX26" fmla="*/ 72997 w 903462"/>
                <a:gd name="connsiteY26" fmla="*/ 349169 h 625895"/>
                <a:gd name="connsiteX27" fmla="*/ 421912 w 903462"/>
                <a:gd name="connsiteY27" fmla="*/ 337137 h 625895"/>
                <a:gd name="connsiteX28" fmla="*/ 458007 w 903462"/>
                <a:gd name="connsiteY28" fmla="*/ 325105 h 625895"/>
                <a:gd name="connsiteX29" fmla="*/ 530197 w 903462"/>
                <a:gd name="connsiteY29" fmla="*/ 276979 h 625895"/>
                <a:gd name="connsiteX30" fmla="*/ 542228 w 903462"/>
                <a:gd name="connsiteY30" fmla="*/ 240884 h 625895"/>
                <a:gd name="connsiteX31" fmla="*/ 566291 w 903462"/>
                <a:gd name="connsiteY31" fmla="*/ 204790 h 625895"/>
                <a:gd name="connsiteX32" fmla="*/ 566291 w 903462"/>
                <a:gd name="connsiteY32" fmla="*/ 36348 h 62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3462" h="625895">
                  <a:moveTo>
                    <a:pt x="566291" y="36348"/>
                  </a:moveTo>
                  <a:lnTo>
                    <a:pt x="566291" y="36348"/>
                  </a:lnTo>
                  <a:cubicBezTo>
                    <a:pt x="598375" y="24316"/>
                    <a:pt x="628622" y="5099"/>
                    <a:pt x="662544" y="253"/>
                  </a:cubicBezTo>
                  <a:cubicBezTo>
                    <a:pt x="684833" y="-2931"/>
                    <a:pt x="789489" y="24725"/>
                    <a:pt x="806923" y="36348"/>
                  </a:cubicBezTo>
                  <a:lnTo>
                    <a:pt x="879112" y="84474"/>
                  </a:lnTo>
                  <a:cubicBezTo>
                    <a:pt x="887133" y="96506"/>
                    <a:pt x="906011" y="106390"/>
                    <a:pt x="903175" y="120569"/>
                  </a:cubicBezTo>
                  <a:cubicBezTo>
                    <a:pt x="900339" y="134748"/>
                    <a:pt x="880372" y="138936"/>
                    <a:pt x="867081" y="144632"/>
                  </a:cubicBezTo>
                  <a:cubicBezTo>
                    <a:pt x="851882" y="151146"/>
                    <a:pt x="834854" y="152120"/>
                    <a:pt x="818954" y="156663"/>
                  </a:cubicBezTo>
                  <a:cubicBezTo>
                    <a:pt x="806760" y="160147"/>
                    <a:pt x="795054" y="165211"/>
                    <a:pt x="782860" y="168695"/>
                  </a:cubicBezTo>
                  <a:cubicBezTo>
                    <a:pt x="677108" y="198910"/>
                    <a:pt x="785179" y="163910"/>
                    <a:pt x="698639" y="192758"/>
                  </a:cubicBezTo>
                  <a:cubicBezTo>
                    <a:pt x="690618" y="200779"/>
                    <a:pt x="676440" y="205632"/>
                    <a:pt x="674575" y="216821"/>
                  </a:cubicBezTo>
                  <a:cubicBezTo>
                    <a:pt x="667670" y="258252"/>
                    <a:pt x="692475" y="273898"/>
                    <a:pt x="722702" y="289011"/>
                  </a:cubicBezTo>
                  <a:cubicBezTo>
                    <a:pt x="734046" y="294683"/>
                    <a:pt x="746765" y="297032"/>
                    <a:pt x="758797" y="301042"/>
                  </a:cubicBezTo>
                  <a:cubicBezTo>
                    <a:pt x="754786" y="321095"/>
                    <a:pt x="761225" y="346740"/>
                    <a:pt x="746765" y="361200"/>
                  </a:cubicBezTo>
                  <a:cubicBezTo>
                    <a:pt x="728829" y="379136"/>
                    <a:pt x="698638" y="377242"/>
                    <a:pt x="674575" y="385263"/>
                  </a:cubicBezTo>
                  <a:cubicBezTo>
                    <a:pt x="607802" y="407521"/>
                    <a:pt x="651078" y="395720"/>
                    <a:pt x="542228" y="409326"/>
                  </a:cubicBezTo>
                  <a:cubicBezTo>
                    <a:pt x="526186" y="413337"/>
                    <a:pt x="508459" y="413154"/>
                    <a:pt x="494102" y="421358"/>
                  </a:cubicBezTo>
                  <a:cubicBezTo>
                    <a:pt x="479329" y="429800"/>
                    <a:pt x="468900" y="444381"/>
                    <a:pt x="458007" y="457453"/>
                  </a:cubicBezTo>
                  <a:cubicBezTo>
                    <a:pt x="432093" y="488550"/>
                    <a:pt x="433971" y="493468"/>
                    <a:pt x="421912" y="529642"/>
                  </a:cubicBezTo>
                  <a:cubicBezTo>
                    <a:pt x="417902" y="557716"/>
                    <a:pt x="422563" y="588498"/>
                    <a:pt x="409881" y="613863"/>
                  </a:cubicBezTo>
                  <a:cubicBezTo>
                    <a:pt x="404209" y="625207"/>
                    <a:pt x="386469" y="625895"/>
                    <a:pt x="373786" y="625895"/>
                  </a:cubicBezTo>
                  <a:cubicBezTo>
                    <a:pt x="317496" y="625895"/>
                    <a:pt x="261491" y="617874"/>
                    <a:pt x="205344" y="613863"/>
                  </a:cubicBezTo>
                  <a:cubicBezTo>
                    <a:pt x="155032" y="580322"/>
                    <a:pt x="132402" y="572053"/>
                    <a:pt x="97060" y="529642"/>
                  </a:cubicBezTo>
                  <a:cubicBezTo>
                    <a:pt x="87803" y="518534"/>
                    <a:pt x="82519" y="504430"/>
                    <a:pt x="72997" y="493548"/>
                  </a:cubicBezTo>
                  <a:cubicBezTo>
                    <a:pt x="54323" y="472206"/>
                    <a:pt x="12839" y="433390"/>
                    <a:pt x="12839" y="433390"/>
                  </a:cubicBezTo>
                  <a:cubicBezTo>
                    <a:pt x="8828" y="421358"/>
                    <a:pt x="-3204" y="409327"/>
                    <a:pt x="807" y="397295"/>
                  </a:cubicBezTo>
                  <a:cubicBezTo>
                    <a:pt x="8727" y="373533"/>
                    <a:pt x="48444" y="350704"/>
                    <a:pt x="72997" y="349169"/>
                  </a:cubicBezTo>
                  <a:cubicBezTo>
                    <a:pt x="189145" y="341910"/>
                    <a:pt x="305607" y="341148"/>
                    <a:pt x="421912" y="337137"/>
                  </a:cubicBezTo>
                  <a:cubicBezTo>
                    <a:pt x="433944" y="333126"/>
                    <a:pt x="446920" y="331264"/>
                    <a:pt x="458007" y="325105"/>
                  </a:cubicBezTo>
                  <a:cubicBezTo>
                    <a:pt x="483288" y="311060"/>
                    <a:pt x="530197" y="276979"/>
                    <a:pt x="530197" y="276979"/>
                  </a:cubicBezTo>
                  <a:cubicBezTo>
                    <a:pt x="534207" y="264947"/>
                    <a:pt x="536556" y="252228"/>
                    <a:pt x="542228" y="240884"/>
                  </a:cubicBezTo>
                  <a:cubicBezTo>
                    <a:pt x="548695" y="227951"/>
                    <a:pt x="563455" y="218969"/>
                    <a:pt x="566291" y="204790"/>
                  </a:cubicBezTo>
                  <a:cubicBezTo>
                    <a:pt x="600674" y="32877"/>
                    <a:pt x="566291" y="64422"/>
                    <a:pt x="566291" y="36348"/>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45" name="Forma libre: forma 1558">
              <a:extLst>
                <a:ext uri="{FF2B5EF4-FFF2-40B4-BE49-F238E27FC236}">
                  <a16:creationId xmlns:a16="http://schemas.microsoft.com/office/drawing/2014/main" xmlns="" id="{433E9423-48A2-4C3D-901D-7C7CF942A25F}"/>
                </a:ext>
              </a:extLst>
            </p:cNvPr>
            <p:cNvSpPr/>
            <p:nvPr/>
          </p:nvSpPr>
          <p:spPr>
            <a:xfrm>
              <a:off x="6289935" y="1406355"/>
              <a:ext cx="119555" cy="75666"/>
            </a:xfrm>
            <a:custGeom>
              <a:avLst/>
              <a:gdLst>
                <a:gd name="connsiteX0" fmla="*/ 348916 w 1047555"/>
                <a:gd name="connsiteY0" fmla="*/ 290008 h 662987"/>
                <a:gd name="connsiteX1" fmla="*/ 348916 w 1047555"/>
                <a:gd name="connsiteY1" fmla="*/ 290008 h 662987"/>
                <a:gd name="connsiteX2" fmla="*/ 216569 w 1047555"/>
                <a:gd name="connsiteY2" fmla="*/ 338134 h 662987"/>
                <a:gd name="connsiteX3" fmla="*/ 168443 w 1047555"/>
                <a:gd name="connsiteY3" fmla="*/ 350166 h 662987"/>
                <a:gd name="connsiteX4" fmla="*/ 96253 w 1047555"/>
                <a:gd name="connsiteY4" fmla="*/ 374229 h 662987"/>
                <a:gd name="connsiteX5" fmla="*/ 60158 w 1047555"/>
                <a:gd name="connsiteY5" fmla="*/ 386260 h 662987"/>
                <a:gd name="connsiteX6" fmla="*/ 48127 w 1047555"/>
                <a:gd name="connsiteY6" fmla="*/ 422355 h 662987"/>
                <a:gd name="connsiteX7" fmla="*/ 0 w 1047555"/>
                <a:gd name="connsiteY7" fmla="*/ 482513 h 662987"/>
                <a:gd name="connsiteX8" fmla="*/ 12032 w 1047555"/>
                <a:gd name="connsiteY8" fmla="*/ 626892 h 662987"/>
                <a:gd name="connsiteX9" fmla="*/ 48127 w 1047555"/>
                <a:gd name="connsiteY9" fmla="*/ 638924 h 662987"/>
                <a:gd name="connsiteX10" fmla="*/ 216569 w 1047555"/>
                <a:gd name="connsiteY10" fmla="*/ 662987 h 662987"/>
                <a:gd name="connsiteX11" fmla="*/ 397043 w 1047555"/>
                <a:gd name="connsiteY11" fmla="*/ 638924 h 662987"/>
                <a:gd name="connsiteX12" fmla="*/ 457200 w 1047555"/>
                <a:gd name="connsiteY12" fmla="*/ 614860 h 662987"/>
                <a:gd name="connsiteX13" fmla="*/ 493295 w 1047555"/>
                <a:gd name="connsiteY13" fmla="*/ 602829 h 662987"/>
                <a:gd name="connsiteX14" fmla="*/ 529390 w 1047555"/>
                <a:gd name="connsiteY14" fmla="*/ 578766 h 662987"/>
                <a:gd name="connsiteX15" fmla="*/ 649706 w 1047555"/>
                <a:gd name="connsiteY15" fmla="*/ 578766 h 662987"/>
                <a:gd name="connsiteX16" fmla="*/ 685800 w 1047555"/>
                <a:gd name="connsiteY16" fmla="*/ 602829 h 662987"/>
                <a:gd name="connsiteX17" fmla="*/ 709864 w 1047555"/>
                <a:gd name="connsiteY17" fmla="*/ 626892 h 662987"/>
                <a:gd name="connsiteX18" fmla="*/ 745958 w 1047555"/>
                <a:gd name="connsiteY18" fmla="*/ 638924 h 662987"/>
                <a:gd name="connsiteX19" fmla="*/ 757990 w 1047555"/>
                <a:gd name="connsiteY19" fmla="*/ 542671 h 662987"/>
                <a:gd name="connsiteX20" fmla="*/ 890337 w 1047555"/>
                <a:gd name="connsiteY20" fmla="*/ 506576 h 662987"/>
                <a:gd name="connsiteX21" fmla="*/ 998622 w 1047555"/>
                <a:gd name="connsiteY21" fmla="*/ 446418 h 662987"/>
                <a:gd name="connsiteX22" fmla="*/ 1034716 w 1047555"/>
                <a:gd name="connsiteY22" fmla="*/ 422355 h 662987"/>
                <a:gd name="connsiteX23" fmla="*/ 1046748 w 1047555"/>
                <a:gd name="connsiteY23" fmla="*/ 386260 h 662987"/>
                <a:gd name="connsiteX24" fmla="*/ 962527 w 1047555"/>
                <a:gd name="connsiteY24" fmla="*/ 290008 h 662987"/>
                <a:gd name="connsiteX25" fmla="*/ 902369 w 1047555"/>
                <a:gd name="connsiteY25" fmla="*/ 229850 h 662987"/>
                <a:gd name="connsiteX26" fmla="*/ 878306 w 1047555"/>
                <a:gd name="connsiteY26" fmla="*/ 193755 h 662987"/>
                <a:gd name="connsiteX27" fmla="*/ 806116 w 1047555"/>
                <a:gd name="connsiteY27" fmla="*/ 169692 h 662987"/>
                <a:gd name="connsiteX28" fmla="*/ 733927 w 1047555"/>
                <a:gd name="connsiteY28" fmla="*/ 133597 h 662987"/>
                <a:gd name="connsiteX29" fmla="*/ 697832 w 1047555"/>
                <a:gd name="connsiteY29" fmla="*/ 109534 h 662987"/>
                <a:gd name="connsiteX30" fmla="*/ 649706 w 1047555"/>
                <a:gd name="connsiteY30" fmla="*/ 85471 h 662987"/>
                <a:gd name="connsiteX31" fmla="*/ 577516 w 1047555"/>
                <a:gd name="connsiteY31" fmla="*/ 37345 h 662987"/>
                <a:gd name="connsiteX32" fmla="*/ 553453 w 1047555"/>
                <a:gd name="connsiteY32" fmla="*/ 13281 h 662987"/>
                <a:gd name="connsiteX33" fmla="*/ 397043 w 1047555"/>
                <a:gd name="connsiteY33" fmla="*/ 13281 h 662987"/>
                <a:gd name="connsiteX34" fmla="*/ 372979 w 1047555"/>
                <a:gd name="connsiteY34" fmla="*/ 37345 h 662987"/>
                <a:gd name="connsiteX35" fmla="*/ 348916 w 1047555"/>
                <a:gd name="connsiteY35" fmla="*/ 109534 h 662987"/>
                <a:gd name="connsiteX36" fmla="*/ 348916 w 1047555"/>
                <a:gd name="connsiteY36" fmla="*/ 290008 h 6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47555" h="662987">
                  <a:moveTo>
                    <a:pt x="348916" y="290008"/>
                  </a:moveTo>
                  <a:lnTo>
                    <a:pt x="348916" y="290008"/>
                  </a:lnTo>
                  <a:cubicBezTo>
                    <a:pt x="339657" y="293480"/>
                    <a:pt x="248578" y="328988"/>
                    <a:pt x="216569" y="338134"/>
                  </a:cubicBezTo>
                  <a:cubicBezTo>
                    <a:pt x="200670" y="342677"/>
                    <a:pt x="184281" y="345414"/>
                    <a:pt x="168443" y="350166"/>
                  </a:cubicBezTo>
                  <a:cubicBezTo>
                    <a:pt x="144148" y="357455"/>
                    <a:pt x="120316" y="366208"/>
                    <a:pt x="96253" y="374229"/>
                  </a:cubicBezTo>
                  <a:lnTo>
                    <a:pt x="60158" y="386260"/>
                  </a:lnTo>
                  <a:cubicBezTo>
                    <a:pt x="56148" y="398292"/>
                    <a:pt x="53799" y="411011"/>
                    <a:pt x="48127" y="422355"/>
                  </a:cubicBezTo>
                  <a:cubicBezTo>
                    <a:pt x="32949" y="452712"/>
                    <a:pt x="22383" y="460131"/>
                    <a:pt x="0" y="482513"/>
                  </a:cubicBezTo>
                  <a:cubicBezTo>
                    <a:pt x="4011" y="530639"/>
                    <a:pt x="-2170" y="580734"/>
                    <a:pt x="12032" y="626892"/>
                  </a:cubicBezTo>
                  <a:cubicBezTo>
                    <a:pt x="15762" y="639014"/>
                    <a:pt x="35637" y="636720"/>
                    <a:pt x="48127" y="638924"/>
                  </a:cubicBezTo>
                  <a:cubicBezTo>
                    <a:pt x="103981" y="648781"/>
                    <a:pt x="216569" y="662987"/>
                    <a:pt x="216569" y="662987"/>
                  </a:cubicBezTo>
                  <a:cubicBezTo>
                    <a:pt x="276727" y="654966"/>
                    <a:pt x="337531" y="650827"/>
                    <a:pt x="397043" y="638924"/>
                  </a:cubicBezTo>
                  <a:cubicBezTo>
                    <a:pt x="418221" y="634688"/>
                    <a:pt x="436978" y="622443"/>
                    <a:pt x="457200" y="614860"/>
                  </a:cubicBezTo>
                  <a:cubicBezTo>
                    <a:pt x="469075" y="610407"/>
                    <a:pt x="481263" y="606839"/>
                    <a:pt x="493295" y="602829"/>
                  </a:cubicBezTo>
                  <a:cubicBezTo>
                    <a:pt x="505327" y="594808"/>
                    <a:pt x="516456" y="585233"/>
                    <a:pt x="529390" y="578766"/>
                  </a:cubicBezTo>
                  <a:cubicBezTo>
                    <a:pt x="576056" y="555433"/>
                    <a:pt x="589449" y="570158"/>
                    <a:pt x="649706" y="578766"/>
                  </a:cubicBezTo>
                  <a:cubicBezTo>
                    <a:pt x="661737" y="586787"/>
                    <a:pt x="674509" y="593796"/>
                    <a:pt x="685800" y="602829"/>
                  </a:cubicBezTo>
                  <a:cubicBezTo>
                    <a:pt x="694658" y="609915"/>
                    <a:pt x="700137" y="621056"/>
                    <a:pt x="709864" y="626892"/>
                  </a:cubicBezTo>
                  <a:cubicBezTo>
                    <a:pt x="720739" y="633417"/>
                    <a:pt x="733927" y="634913"/>
                    <a:pt x="745958" y="638924"/>
                  </a:cubicBezTo>
                  <a:cubicBezTo>
                    <a:pt x="749969" y="606840"/>
                    <a:pt x="745981" y="572692"/>
                    <a:pt x="757990" y="542671"/>
                  </a:cubicBezTo>
                  <a:cubicBezTo>
                    <a:pt x="772358" y="506752"/>
                    <a:pt x="888477" y="506809"/>
                    <a:pt x="890337" y="506576"/>
                  </a:cubicBezTo>
                  <a:cubicBezTo>
                    <a:pt x="953868" y="485400"/>
                    <a:pt x="915880" y="501580"/>
                    <a:pt x="998622" y="446418"/>
                  </a:cubicBezTo>
                  <a:lnTo>
                    <a:pt x="1034716" y="422355"/>
                  </a:lnTo>
                  <a:cubicBezTo>
                    <a:pt x="1038727" y="410323"/>
                    <a:pt x="1050758" y="398292"/>
                    <a:pt x="1046748" y="386260"/>
                  </a:cubicBezTo>
                  <a:cubicBezTo>
                    <a:pt x="1026696" y="326102"/>
                    <a:pt x="1004637" y="318081"/>
                    <a:pt x="962527" y="290008"/>
                  </a:cubicBezTo>
                  <a:cubicBezTo>
                    <a:pt x="898359" y="193755"/>
                    <a:pt x="982580" y="310061"/>
                    <a:pt x="902369" y="229850"/>
                  </a:cubicBezTo>
                  <a:cubicBezTo>
                    <a:pt x="892144" y="219625"/>
                    <a:pt x="890568" y="201419"/>
                    <a:pt x="878306" y="193755"/>
                  </a:cubicBezTo>
                  <a:cubicBezTo>
                    <a:pt x="856797" y="180312"/>
                    <a:pt x="827221" y="183762"/>
                    <a:pt x="806116" y="169692"/>
                  </a:cubicBezTo>
                  <a:cubicBezTo>
                    <a:pt x="702682" y="100735"/>
                    <a:pt x="833547" y="183407"/>
                    <a:pt x="733927" y="133597"/>
                  </a:cubicBezTo>
                  <a:cubicBezTo>
                    <a:pt x="720993" y="127130"/>
                    <a:pt x="710387" y="116708"/>
                    <a:pt x="697832" y="109534"/>
                  </a:cubicBezTo>
                  <a:cubicBezTo>
                    <a:pt x="682260" y="100636"/>
                    <a:pt x="664301" y="95896"/>
                    <a:pt x="649706" y="85471"/>
                  </a:cubicBezTo>
                  <a:cubicBezTo>
                    <a:pt x="570848" y="29144"/>
                    <a:pt x="654943" y="63152"/>
                    <a:pt x="577516" y="37345"/>
                  </a:cubicBezTo>
                  <a:cubicBezTo>
                    <a:pt x="569495" y="29324"/>
                    <a:pt x="563180" y="19117"/>
                    <a:pt x="553453" y="13281"/>
                  </a:cubicBezTo>
                  <a:cubicBezTo>
                    <a:pt x="507440" y="-14327"/>
                    <a:pt x="439978" y="8988"/>
                    <a:pt x="397043" y="13281"/>
                  </a:cubicBezTo>
                  <a:cubicBezTo>
                    <a:pt x="389022" y="21302"/>
                    <a:pt x="378052" y="27199"/>
                    <a:pt x="372979" y="37345"/>
                  </a:cubicBezTo>
                  <a:cubicBezTo>
                    <a:pt x="361635" y="60032"/>
                    <a:pt x="348916" y="109534"/>
                    <a:pt x="348916" y="109534"/>
                  </a:cubicBezTo>
                  <a:lnTo>
                    <a:pt x="348916" y="290008"/>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46" name="Forma libre: forma 1559">
              <a:extLst>
                <a:ext uri="{FF2B5EF4-FFF2-40B4-BE49-F238E27FC236}">
                  <a16:creationId xmlns:a16="http://schemas.microsoft.com/office/drawing/2014/main" xmlns="" id="{CD68FC6D-0A22-4198-B466-8F91FD160D90}"/>
                </a:ext>
              </a:extLst>
            </p:cNvPr>
            <p:cNvSpPr/>
            <p:nvPr/>
          </p:nvSpPr>
          <p:spPr>
            <a:xfrm>
              <a:off x="6257003" y="1311602"/>
              <a:ext cx="94454" cy="105870"/>
            </a:xfrm>
            <a:custGeom>
              <a:avLst/>
              <a:gdLst>
                <a:gd name="connsiteX0" fmla="*/ 302200 w 827622"/>
                <a:gd name="connsiteY0" fmla="*/ 204537 h 927636"/>
                <a:gd name="connsiteX1" fmla="*/ 302200 w 827622"/>
                <a:gd name="connsiteY1" fmla="*/ 204537 h 927636"/>
                <a:gd name="connsiteX2" fmla="*/ 145789 w 827622"/>
                <a:gd name="connsiteY2" fmla="*/ 132348 h 927636"/>
                <a:gd name="connsiteX3" fmla="*/ 85631 w 827622"/>
                <a:gd name="connsiteY3" fmla="*/ 96253 h 927636"/>
                <a:gd name="connsiteX4" fmla="*/ 97663 w 827622"/>
                <a:gd name="connsiteY4" fmla="*/ 36095 h 927636"/>
                <a:gd name="connsiteX5" fmla="*/ 133758 w 827622"/>
                <a:gd name="connsiteY5" fmla="*/ 24064 h 927636"/>
                <a:gd name="connsiteX6" fmla="*/ 266105 w 827622"/>
                <a:gd name="connsiteY6" fmla="*/ 12032 h 927636"/>
                <a:gd name="connsiteX7" fmla="*/ 350326 w 827622"/>
                <a:gd name="connsiteY7" fmla="*/ 0 h 927636"/>
                <a:gd name="connsiteX8" fmla="*/ 482674 w 827622"/>
                <a:gd name="connsiteY8" fmla="*/ 12032 h 927636"/>
                <a:gd name="connsiteX9" fmla="*/ 566895 w 827622"/>
                <a:gd name="connsiteY9" fmla="*/ 36095 h 927636"/>
                <a:gd name="connsiteX10" fmla="*/ 639084 w 827622"/>
                <a:gd name="connsiteY10" fmla="*/ 84221 h 927636"/>
                <a:gd name="connsiteX11" fmla="*/ 687210 w 827622"/>
                <a:gd name="connsiteY11" fmla="*/ 120316 h 927636"/>
                <a:gd name="connsiteX12" fmla="*/ 723305 w 827622"/>
                <a:gd name="connsiteY12" fmla="*/ 132348 h 927636"/>
                <a:gd name="connsiteX13" fmla="*/ 795495 w 827622"/>
                <a:gd name="connsiteY13" fmla="*/ 180474 h 927636"/>
                <a:gd name="connsiteX14" fmla="*/ 807526 w 827622"/>
                <a:gd name="connsiteY14" fmla="*/ 409074 h 927636"/>
                <a:gd name="connsiteX15" fmla="*/ 807526 w 827622"/>
                <a:gd name="connsiteY15" fmla="*/ 517358 h 927636"/>
                <a:gd name="connsiteX16" fmla="*/ 771431 w 827622"/>
                <a:gd name="connsiteY16" fmla="*/ 529390 h 927636"/>
                <a:gd name="connsiteX17" fmla="*/ 651116 w 827622"/>
                <a:gd name="connsiteY17" fmla="*/ 553453 h 927636"/>
                <a:gd name="connsiteX18" fmla="*/ 578926 w 827622"/>
                <a:gd name="connsiteY18" fmla="*/ 577516 h 927636"/>
                <a:gd name="connsiteX19" fmla="*/ 506737 w 827622"/>
                <a:gd name="connsiteY19" fmla="*/ 649706 h 927636"/>
                <a:gd name="connsiteX20" fmla="*/ 446579 w 827622"/>
                <a:gd name="connsiteY20" fmla="*/ 745958 h 927636"/>
                <a:gd name="connsiteX21" fmla="*/ 422516 w 827622"/>
                <a:gd name="connsiteY21" fmla="*/ 782053 h 927636"/>
                <a:gd name="connsiteX22" fmla="*/ 410484 w 827622"/>
                <a:gd name="connsiteY22" fmla="*/ 818148 h 927636"/>
                <a:gd name="connsiteX23" fmla="*/ 374389 w 827622"/>
                <a:gd name="connsiteY23" fmla="*/ 842211 h 927636"/>
                <a:gd name="connsiteX24" fmla="*/ 326263 w 827622"/>
                <a:gd name="connsiteY24" fmla="*/ 926432 h 927636"/>
                <a:gd name="connsiteX25" fmla="*/ 278137 w 827622"/>
                <a:gd name="connsiteY25" fmla="*/ 914400 h 927636"/>
                <a:gd name="connsiteX26" fmla="*/ 266105 w 827622"/>
                <a:gd name="connsiteY26" fmla="*/ 613611 h 927636"/>
                <a:gd name="connsiteX27" fmla="*/ 278137 w 827622"/>
                <a:gd name="connsiteY27" fmla="*/ 565485 h 927636"/>
                <a:gd name="connsiteX28" fmla="*/ 302200 w 827622"/>
                <a:gd name="connsiteY28" fmla="*/ 493295 h 927636"/>
                <a:gd name="connsiteX29" fmla="*/ 254074 w 827622"/>
                <a:gd name="connsiteY29" fmla="*/ 312821 h 927636"/>
                <a:gd name="connsiteX30" fmla="*/ 133758 w 827622"/>
                <a:gd name="connsiteY30" fmla="*/ 324853 h 927636"/>
                <a:gd name="connsiteX31" fmla="*/ 25474 w 827622"/>
                <a:gd name="connsiteY31" fmla="*/ 336885 h 927636"/>
                <a:gd name="connsiteX32" fmla="*/ 1410 w 827622"/>
                <a:gd name="connsiteY32" fmla="*/ 312821 h 927636"/>
                <a:gd name="connsiteX33" fmla="*/ 13442 w 827622"/>
                <a:gd name="connsiteY33" fmla="*/ 252664 h 927636"/>
                <a:gd name="connsiteX34" fmla="*/ 169852 w 827622"/>
                <a:gd name="connsiteY34" fmla="*/ 216569 h 927636"/>
                <a:gd name="connsiteX35" fmla="*/ 205947 w 827622"/>
                <a:gd name="connsiteY35" fmla="*/ 204537 h 927636"/>
                <a:gd name="connsiteX36" fmla="*/ 302200 w 827622"/>
                <a:gd name="connsiteY36" fmla="*/ 204537 h 92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7622" h="927636">
                  <a:moveTo>
                    <a:pt x="302200" y="204537"/>
                  </a:moveTo>
                  <a:lnTo>
                    <a:pt x="302200" y="204537"/>
                  </a:lnTo>
                  <a:cubicBezTo>
                    <a:pt x="250063" y="180474"/>
                    <a:pt x="198397" y="155364"/>
                    <a:pt x="145789" y="132348"/>
                  </a:cubicBezTo>
                  <a:cubicBezTo>
                    <a:pt x="90257" y="108053"/>
                    <a:pt x="126423" y="137044"/>
                    <a:pt x="85631" y="96253"/>
                  </a:cubicBezTo>
                  <a:cubicBezTo>
                    <a:pt x="89642" y="76200"/>
                    <a:pt x="86319" y="53110"/>
                    <a:pt x="97663" y="36095"/>
                  </a:cubicBezTo>
                  <a:cubicBezTo>
                    <a:pt x="104698" y="25543"/>
                    <a:pt x="121203" y="25858"/>
                    <a:pt x="133758" y="24064"/>
                  </a:cubicBezTo>
                  <a:cubicBezTo>
                    <a:pt x="177610" y="17799"/>
                    <a:pt x="222078" y="16924"/>
                    <a:pt x="266105" y="12032"/>
                  </a:cubicBezTo>
                  <a:cubicBezTo>
                    <a:pt x="294290" y="8900"/>
                    <a:pt x="322252" y="4011"/>
                    <a:pt x="350326" y="0"/>
                  </a:cubicBezTo>
                  <a:cubicBezTo>
                    <a:pt x="394442" y="4011"/>
                    <a:pt x="438765" y="6177"/>
                    <a:pt x="482674" y="12032"/>
                  </a:cubicBezTo>
                  <a:cubicBezTo>
                    <a:pt x="507847" y="15389"/>
                    <a:pt x="542153" y="27848"/>
                    <a:pt x="566895" y="36095"/>
                  </a:cubicBezTo>
                  <a:cubicBezTo>
                    <a:pt x="590958" y="52137"/>
                    <a:pt x="615948" y="66869"/>
                    <a:pt x="639084" y="84221"/>
                  </a:cubicBezTo>
                  <a:cubicBezTo>
                    <a:pt x="655126" y="96253"/>
                    <a:pt x="669800" y="110367"/>
                    <a:pt x="687210" y="120316"/>
                  </a:cubicBezTo>
                  <a:cubicBezTo>
                    <a:pt x="698221" y="126608"/>
                    <a:pt x="711648" y="127352"/>
                    <a:pt x="723305" y="132348"/>
                  </a:cubicBezTo>
                  <a:cubicBezTo>
                    <a:pt x="774293" y="154200"/>
                    <a:pt x="763355" y="148336"/>
                    <a:pt x="795495" y="180474"/>
                  </a:cubicBezTo>
                  <a:cubicBezTo>
                    <a:pt x="799505" y="256674"/>
                    <a:pt x="800618" y="333082"/>
                    <a:pt x="807526" y="409074"/>
                  </a:cubicBezTo>
                  <a:cubicBezTo>
                    <a:pt x="812436" y="463085"/>
                    <a:pt x="850181" y="442713"/>
                    <a:pt x="807526" y="517358"/>
                  </a:cubicBezTo>
                  <a:cubicBezTo>
                    <a:pt x="801234" y="528369"/>
                    <a:pt x="783812" y="526639"/>
                    <a:pt x="771431" y="529390"/>
                  </a:cubicBezTo>
                  <a:cubicBezTo>
                    <a:pt x="687786" y="547978"/>
                    <a:pt x="719618" y="532902"/>
                    <a:pt x="651116" y="553453"/>
                  </a:cubicBezTo>
                  <a:cubicBezTo>
                    <a:pt x="626821" y="560742"/>
                    <a:pt x="578926" y="577516"/>
                    <a:pt x="578926" y="577516"/>
                  </a:cubicBezTo>
                  <a:cubicBezTo>
                    <a:pt x="554863" y="601579"/>
                    <a:pt x="517498" y="617422"/>
                    <a:pt x="506737" y="649706"/>
                  </a:cubicBezTo>
                  <a:cubicBezTo>
                    <a:pt x="478101" y="735613"/>
                    <a:pt x="503779" y="707825"/>
                    <a:pt x="446579" y="745958"/>
                  </a:cubicBezTo>
                  <a:cubicBezTo>
                    <a:pt x="438558" y="757990"/>
                    <a:pt x="428983" y="769119"/>
                    <a:pt x="422516" y="782053"/>
                  </a:cubicBezTo>
                  <a:cubicBezTo>
                    <a:pt x="416844" y="793397"/>
                    <a:pt x="418407" y="808245"/>
                    <a:pt x="410484" y="818148"/>
                  </a:cubicBezTo>
                  <a:cubicBezTo>
                    <a:pt x="401451" y="829439"/>
                    <a:pt x="386421" y="834190"/>
                    <a:pt x="374389" y="842211"/>
                  </a:cubicBezTo>
                  <a:cubicBezTo>
                    <a:pt x="373390" y="844209"/>
                    <a:pt x="336466" y="923031"/>
                    <a:pt x="326263" y="926432"/>
                  </a:cubicBezTo>
                  <a:cubicBezTo>
                    <a:pt x="310576" y="931661"/>
                    <a:pt x="294179" y="918411"/>
                    <a:pt x="278137" y="914400"/>
                  </a:cubicBezTo>
                  <a:cubicBezTo>
                    <a:pt x="226193" y="784539"/>
                    <a:pt x="245762" y="857728"/>
                    <a:pt x="266105" y="613611"/>
                  </a:cubicBezTo>
                  <a:cubicBezTo>
                    <a:pt x="267478" y="597132"/>
                    <a:pt x="273385" y="581323"/>
                    <a:pt x="278137" y="565485"/>
                  </a:cubicBezTo>
                  <a:cubicBezTo>
                    <a:pt x="285426" y="541190"/>
                    <a:pt x="302200" y="493295"/>
                    <a:pt x="302200" y="493295"/>
                  </a:cubicBezTo>
                  <a:cubicBezTo>
                    <a:pt x="302196" y="493249"/>
                    <a:pt x="330043" y="318665"/>
                    <a:pt x="254074" y="312821"/>
                  </a:cubicBezTo>
                  <a:cubicBezTo>
                    <a:pt x="213887" y="309730"/>
                    <a:pt x="173863" y="320842"/>
                    <a:pt x="133758" y="324853"/>
                  </a:cubicBezTo>
                  <a:cubicBezTo>
                    <a:pt x="49537" y="352926"/>
                    <a:pt x="85631" y="356937"/>
                    <a:pt x="25474" y="336885"/>
                  </a:cubicBezTo>
                  <a:cubicBezTo>
                    <a:pt x="17453" y="328864"/>
                    <a:pt x="3014" y="324051"/>
                    <a:pt x="1410" y="312821"/>
                  </a:cubicBezTo>
                  <a:cubicBezTo>
                    <a:pt x="-1482" y="292577"/>
                    <a:pt x="-1018" y="267124"/>
                    <a:pt x="13442" y="252664"/>
                  </a:cubicBezTo>
                  <a:cubicBezTo>
                    <a:pt x="35465" y="230641"/>
                    <a:pt x="146688" y="219878"/>
                    <a:pt x="169852" y="216569"/>
                  </a:cubicBezTo>
                  <a:cubicBezTo>
                    <a:pt x="181884" y="212558"/>
                    <a:pt x="193566" y="207288"/>
                    <a:pt x="205947" y="204537"/>
                  </a:cubicBezTo>
                  <a:cubicBezTo>
                    <a:pt x="266021" y="191187"/>
                    <a:pt x="286158" y="204537"/>
                    <a:pt x="302200" y="204537"/>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47" name="Forma libre: forma 1560">
              <a:extLst>
                <a:ext uri="{FF2B5EF4-FFF2-40B4-BE49-F238E27FC236}">
                  <a16:creationId xmlns:a16="http://schemas.microsoft.com/office/drawing/2014/main" xmlns="" id="{16F90A5E-7647-4F67-B347-229024795C2B}"/>
                </a:ext>
              </a:extLst>
            </p:cNvPr>
            <p:cNvSpPr/>
            <p:nvPr/>
          </p:nvSpPr>
          <p:spPr>
            <a:xfrm>
              <a:off x="6177600" y="1253805"/>
              <a:ext cx="101745" cy="89255"/>
            </a:xfrm>
            <a:custGeom>
              <a:avLst/>
              <a:gdLst>
                <a:gd name="connsiteX0" fmla="*/ 253831 w 891505"/>
                <a:gd name="connsiteY0" fmla="*/ 252663 h 782053"/>
                <a:gd name="connsiteX1" fmla="*/ 253831 w 891505"/>
                <a:gd name="connsiteY1" fmla="*/ 252663 h 782053"/>
                <a:gd name="connsiteX2" fmla="*/ 277894 w 891505"/>
                <a:gd name="connsiteY2" fmla="*/ 84221 h 782053"/>
                <a:gd name="connsiteX3" fmla="*/ 326020 w 891505"/>
                <a:gd name="connsiteY3" fmla="*/ 12031 h 782053"/>
                <a:gd name="connsiteX4" fmla="*/ 362115 w 891505"/>
                <a:gd name="connsiteY4" fmla="*/ 0 h 782053"/>
                <a:gd name="connsiteX5" fmla="*/ 446336 w 891505"/>
                <a:gd name="connsiteY5" fmla="*/ 36095 h 782053"/>
                <a:gd name="connsiteX6" fmla="*/ 494463 w 891505"/>
                <a:gd name="connsiteY6" fmla="*/ 108284 h 782053"/>
                <a:gd name="connsiteX7" fmla="*/ 530557 w 891505"/>
                <a:gd name="connsiteY7" fmla="*/ 180474 h 782053"/>
                <a:gd name="connsiteX8" fmla="*/ 614778 w 891505"/>
                <a:gd name="connsiteY8" fmla="*/ 228600 h 782053"/>
                <a:gd name="connsiteX9" fmla="*/ 650873 w 891505"/>
                <a:gd name="connsiteY9" fmla="*/ 252663 h 782053"/>
                <a:gd name="connsiteX10" fmla="*/ 867441 w 891505"/>
                <a:gd name="connsiteY10" fmla="*/ 312821 h 782053"/>
                <a:gd name="connsiteX11" fmla="*/ 855410 w 891505"/>
                <a:gd name="connsiteY11" fmla="*/ 481263 h 782053"/>
                <a:gd name="connsiteX12" fmla="*/ 891505 w 891505"/>
                <a:gd name="connsiteY12" fmla="*/ 505326 h 782053"/>
                <a:gd name="connsiteX13" fmla="*/ 723063 w 891505"/>
                <a:gd name="connsiteY13" fmla="*/ 517358 h 782053"/>
                <a:gd name="connsiteX14" fmla="*/ 674936 w 891505"/>
                <a:gd name="connsiteY14" fmla="*/ 529389 h 782053"/>
                <a:gd name="connsiteX15" fmla="*/ 602747 w 891505"/>
                <a:gd name="connsiteY15" fmla="*/ 589547 h 782053"/>
                <a:gd name="connsiteX16" fmla="*/ 578684 w 891505"/>
                <a:gd name="connsiteY16" fmla="*/ 625642 h 782053"/>
                <a:gd name="connsiteX17" fmla="*/ 542589 w 891505"/>
                <a:gd name="connsiteY17" fmla="*/ 649705 h 782053"/>
                <a:gd name="connsiteX18" fmla="*/ 494463 w 891505"/>
                <a:gd name="connsiteY18" fmla="*/ 721895 h 782053"/>
                <a:gd name="connsiteX19" fmla="*/ 422273 w 891505"/>
                <a:gd name="connsiteY19" fmla="*/ 770021 h 782053"/>
                <a:gd name="connsiteX20" fmla="*/ 362115 w 891505"/>
                <a:gd name="connsiteY20" fmla="*/ 757989 h 782053"/>
                <a:gd name="connsiteX21" fmla="*/ 313989 w 891505"/>
                <a:gd name="connsiteY21" fmla="*/ 673768 h 782053"/>
                <a:gd name="connsiteX22" fmla="*/ 277894 w 891505"/>
                <a:gd name="connsiteY22" fmla="*/ 649705 h 782053"/>
                <a:gd name="connsiteX23" fmla="*/ 229768 w 891505"/>
                <a:gd name="connsiteY23" fmla="*/ 661737 h 782053"/>
                <a:gd name="connsiteX24" fmla="*/ 205705 w 891505"/>
                <a:gd name="connsiteY24" fmla="*/ 697831 h 782053"/>
                <a:gd name="connsiteX25" fmla="*/ 145547 w 891505"/>
                <a:gd name="connsiteY25" fmla="*/ 745958 h 782053"/>
                <a:gd name="connsiteX26" fmla="*/ 97420 w 891505"/>
                <a:gd name="connsiteY26" fmla="*/ 757989 h 782053"/>
                <a:gd name="connsiteX27" fmla="*/ 25231 w 891505"/>
                <a:gd name="connsiteY27" fmla="*/ 782053 h 782053"/>
                <a:gd name="connsiteX28" fmla="*/ 1168 w 891505"/>
                <a:gd name="connsiteY28" fmla="*/ 757989 h 782053"/>
                <a:gd name="connsiteX29" fmla="*/ 13199 w 891505"/>
                <a:gd name="connsiteY29" fmla="*/ 661737 h 782053"/>
                <a:gd name="connsiteX30" fmla="*/ 133515 w 891505"/>
                <a:gd name="connsiteY30" fmla="*/ 625642 h 782053"/>
                <a:gd name="connsiteX31" fmla="*/ 205705 w 891505"/>
                <a:gd name="connsiteY31" fmla="*/ 601579 h 782053"/>
                <a:gd name="connsiteX32" fmla="*/ 241799 w 891505"/>
                <a:gd name="connsiteY32" fmla="*/ 589547 h 782053"/>
                <a:gd name="connsiteX33" fmla="*/ 265863 w 891505"/>
                <a:gd name="connsiteY33" fmla="*/ 565484 h 782053"/>
                <a:gd name="connsiteX34" fmla="*/ 301957 w 891505"/>
                <a:gd name="connsiteY34" fmla="*/ 541421 h 782053"/>
                <a:gd name="connsiteX35" fmla="*/ 326020 w 891505"/>
                <a:gd name="connsiteY35" fmla="*/ 469231 h 782053"/>
                <a:gd name="connsiteX36" fmla="*/ 350084 w 891505"/>
                <a:gd name="connsiteY36" fmla="*/ 409074 h 782053"/>
                <a:gd name="connsiteX37" fmla="*/ 338052 w 891505"/>
                <a:gd name="connsiteY37" fmla="*/ 312821 h 782053"/>
                <a:gd name="connsiteX38" fmla="*/ 326020 w 891505"/>
                <a:gd name="connsiteY38" fmla="*/ 276726 h 782053"/>
                <a:gd name="connsiteX39" fmla="*/ 289926 w 891505"/>
                <a:gd name="connsiteY39" fmla="*/ 252663 h 782053"/>
                <a:gd name="connsiteX40" fmla="*/ 253831 w 891505"/>
                <a:gd name="connsiteY40" fmla="*/ 252663 h 78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505" h="782053">
                  <a:moveTo>
                    <a:pt x="253831" y="252663"/>
                  </a:moveTo>
                  <a:lnTo>
                    <a:pt x="253831" y="252663"/>
                  </a:lnTo>
                  <a:cubicBezTo>
                    <a:pt x="255147" y="238191"/>
                    <a:pt x="255252" y="124977"/>
                    <a:pt x="277894" y="84221"/>
                  </a:cubicBezTo>
                  <a:cubicBezTo>
                    <a:pt x="291939" y="58940"/>
                    <a:pt x="298584" y="21176"/>
                    <a:pt x="326020" y="12031"/>
                  </a:cubicBezTo>
                  <a:lnTo>
                    <a:pt x="362115" y="0"/>
                  </a:lnTo>
                  <a:cubicBezTo>
                    <a:pt x="412974" y="10171"/>
                    <a:pt x="419142" y="-164"/>
                    <a:pt x="446336" y="36095"/>
                  </a:cubicBezTo>
                  <a:cubicBezTo>
                    <a:pt x="463688" y="59231"/>
                    <a:pt x="494463" y="108284"/>
                    <a:pt x="494463" y="108284"/>
                  </a:cubicBezTo>
                  <a:cubicBezTo>
                    <a:pt x="504248" y="137641"/>
                    <a:pt x="507233" y="157150"/>
                    <a:pt x="530557" y="180474"/>
                  </a:cubicBezTo>
                  <a:cubicBezTo>
                    <a:pt x="550098" y="200015"/>
                    <a:pt x="592761" y="216019"/>
                    <a:pt x="614778" y="228600"/>
                  </a:cubicBezTo>
                  <a:cubicBezTo>
                    <a:pt x="627333" y="235774"/>
                    <a:pt x="638178" y="245739"/>
                    <a:pt x="650873" y="252663"/>
                  </a:cubicBezTo>
                  <a:cubicBezTo>
                    <a:pt x="769676" y="317464"/>
                    <a:pt x="726602" y="298736"/>
                    <a:pt x="867441" y="312821"/>
                  </a:cubicBezTo>
                  <a:cubicBezTo>
                    <a:pt x="845059" y="379966"/>
                    <a:pt x="825054" y="405374"/>
                    <a:pt x="855410" y="481263"/>
                  </a:cubicBezTo>
                  <a:cubicBezTo>
                    <a:pt x="860780" y="494689"/>
                    <a:pt x="879473" y="497305"/>
                    <a:pt x="891505" y="505326"/>
                  </a:cubicBezTo>
                  <a:cubicBezTo>
                    <a:pt x="835358" y="509337"/>
                    <a:pt x="779009" y="511142"/>
                    <a:pt x="723063" y="517358"/>
                  </a:cubicBezTo>
                  <a:cubicBezTo>
                    <a:pt x="706628" y="519184"/>
                    <a:pt x="690135" y="522875"/>
                    <a:pt x="674936" y="529389"/>
                  </a:cubicBezTo>
                  <a:cubicBezTo>
                    <a:pt x="650401" y="539904"/>
                    <a:pt x="618806" y="570276"/>
                    <a:pt x="602747" y="589547"/>
                  </a:cubicBezTo>
                  <a:cubicBezTo>
                    <a:pt x="593490" y="600656"/>
                    <a:pt x="588909" y="615417"/>
                    <a:pt x="578684" y="625642"/>
                  </a:cubicBezTo>
                  <a:cubicBezTo>
                    <a:pt x="568459" y="635867"/>
                    <a:pt x="554621" y="641684"/>
                    <a:pt x="542589" y="649705"/>
                  </a:cubicBezTo>
                  <a:cubicBezTo>
                    <a:pt x="526547" y="673768"/>
                    <a:pt x="518526" y="705853"/>
                    <a:pt x="494463" y="721895"/>
                  </a:cubicBezTo>
                  <a:lnTo>
                    <a:pt x="422273" y="770021"/>
                  </a:lnTo>
                  <a:cubicBezTo>
                    <a:pt x="402220" y="766010"/>
                    <a:pt x="379870" y="768135"/>
                    <a:pt x="362115" y="757989"/>
                  </a:cubicBezTo>
                  <a:cubicBezTo>
                    <a:pt x="347020" y="749363"/>
                    <a:pt x="321055" y="682247"/>
                    <a:pt x="313989" y="673768"/>
                  </a:cubicBezTo>
                  <a:cubicBezTo>
                    <a:pt x="304732" y="662659"/>
                    <a:pt x="289926" y="657726"/>
                    <a:pt x="277894" y="649705"/>
                  </a:cubicBezTo>
                  <a:cubicBezTo>
                    <a:pt x="261852" y="653716"/>
                    <a:pt x="243527" y="652565"/>
                    <a:pt x="229768" y="661737"/>
                  </a:cubicBezTo>
                  <a:cubicBezTo>
                    <a:pt x="217737" y="669758"/>
                    <a:pt x="214738" y="686540"/>
                    <a:pt x="205705" y="697831"/>
                  </a:cubicBezTo>
                  <a:cubicBezTo>
                    <a:pt x="192206" y="714704"/>
                    <a:pt x="164579" y="737802"/>
                    <a:pt x="145547" y="745958"/>
                  </a:cubicBezTo>
                  <a:cubicBezTo>
                    <a:pt x="130348" y="752472"/>
                    <a:pt x="113259" y="753237"/>
                    <a:pt x="97420" y="757989"/>
                  </a:cubicBezTo>
                  <a:cubicBezTo>
                    <a:pt x="73125" y="765278"/>
                    <a:pt x="25231" y="782053"/>
                    <a:pt x="25231" y="782053"/>
                  </a:cubicBezTo>
                  <a:cubicBezTo>
                    <a:pt x="17210" y="774032"/>
                    <a:pt x="2297" y="769276"/>
                    <a:pt x="1168" y="757989"/>
                  </a:cubicBezTo>
                  <a:cubicBezTo>
                    <a:pt x="-2049" y="725816"/>
                    <a:pt x="1191" y="691758"/>
                    <a:pt x="13199" y="661737"/>
                  </a:cubicBezTo>
                  <a:cubicBezTo>
                    <a:pt x="26463" y="628576"/>
                    <a:pt x="126029" y="626711"/>
                    <a:pt x="133515" y="625642"/>
                  </a:cubicBezTo>
                  <a:lnTo>
                    <a:pt x="205705" y="601579"/>
                  </a:lnTo>
                  <a:lnTo>
                    <a:pt x="241799" y="589547"/>
                  </a:lnTo>
                  <a:cubicBezTo>
                    <a:pt x="249820" y="581526"/>
                    <a:pt x="257005" y="572570"/>
                    <a:pt x="265863" y="565484"/>
                  </a:cubicBezTo>
                  <a:cubicBezTo>
                    <a:pt x="277154" y="556451"/>
                    <a:pt x="294293" y="553683"/>
                    <a:pt x="301957" y="541421"/>
                  </a:cubicBezTo>
                  <a:cubicBezTo>
                    <a:pt x="315400" y="519911"/>
                    <a:pt x="316599" y="492782"/>
                    <a:pt x="326020" y="469231"/>
                  </a:cubicBezTo>
                  <a:lnTo>
                    <a:pt x="350084" y="409074"/>
                  </a:lnTo>
                  <a:cubicBezTo>
                    <a:pt x="346073" y="376990"/>
                    <a:pt x="343836" y="344633"/>
                    <a:pt x="338052" y="312821"/>
                  </a:cubicBezTo>
                  <a:cubicBezTo>
                    <a:pt x="335783" y="300343"/>
                    <a:pt x="333943" y="286629"/>
                    <a:pt x="326020" y="276726"/>
                  </a:cubicBezTo>
                  <a:cubicBezTo>
                    <a:pt x="316987" y="265435"/>
                    <a:pt x="301217" y="261696"/>
                    <a:pt x="289926" y="252663"/>
                  </a:cubicBezTo>
                  <a:cubicBezTo>
                    <a:pt x="281068" y="245577"/>
                    <a:pt x="259847" y="252663"/>
                    <a:pt x="253831" y="252663"/>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Tahoma" panose="020B0604030504040204" pitchFamily="34" charset="0"/>
                <a:ea typeface="Tahoma" panose="020B0604030504040204" pitchFamily="34" charset="0"/>
                <a:cs typeface="Tahoma" panose="020B0604030504040204" pitchFamily="34" charset="0"/>
              </a:endParaRPr>
            </a:p>
          </p:txBody>
        </p:sp>
        <p:sp>
          <p:nvSpPr>
            <p:cNvPr id="48" name="Forma libre: forma 1561">
              <a:extLst>
                <a:ext uri="{FF2B5EF4-FFF2-40B4-BE49-F238E27FC236}">
                  <a16:creationId xmlns:a16="http://schemas.microsoft.com/office/drawing/2014/main" xmlns="" id="{0659BE2E-D883-4222-A63F-1C162EF752AB}"/>
                </a:ext>
              </a:extLst>
            </p:cNvPr>
            <p:cNvSpPr/>
            <p:nvPr/>
          </p:nvSpPr>
          <p:spPr>
            <a:xfrm>
              <a:off x="6096352" y="1244385"/>
              <a:ext cx="93561" cy="90674"/>
            </a:xfrm>
            <a:custGeom>
              <a:avLst/>
              <a:gdLst>
                <a:gd name="connsiteX0" fmla="*/ 457552 w 819796"/>
                <a:gd name="connsiteY0" fmla="*/ 228600 h 794489"/>
                <a:gd name="connsiteX1" fmla="*/ 457552 w 819796"/>
                <a:gd name="connsiteY1" fmla="*/ 228600 h 794489"/>
                <a:gd name="connsiteX2" fmla="*/ 349267 w 819796"/>
                <a:gd name="connsiteY2" fmla="*/ 192505 h 794489"/>
                <a:gd name="connsiteX3" fmla="*/ 313173 w 819796"/>
                <a:gd name="connsiteY3" fmla="*/ 120315 h 794489"/>
                <a:gd name="connsiteX4" fmla="*/ 277078 w 819796"/>
                <a:gd name="connsiteY4" fmla="*/ 96252 h 794489"/>
                <a:gd name="connsiteX5" fmla="*/ 265046 w 819796"/>
                <a:gd name="connsiteY5" fmla="*/ 60157 h 794489"/>
                <a:gd name="connsiteX6" fmla="*/ 144731 w 819796"/>
                <a:gd name="connsiteY6" fmla="*/ 12031 h 794489"/>
                <a:gd name="connsiteX7" fmla="*/ 108636 w 819796"/>
                <a:gd name="connsiteY7" fmla="*/ 0 h 794489"/>
                <a:gd name="connsiteX8" fmla="*/ 12383 w 819796"/>
                <a:gd name="connsiteY8" fmla="*/ 12031 h 794489"/>
                <a:gd name="connsiteX9" fmla="*/ 352 w 819796"/>
                <a:gd name="connsiteY9" fmla="*/ 48126 h 794489"/>
                <a:gd name="connsiteX10" fmla="*/ 24415 w 819796"/>
                <a:gd name="connsiteY10" fmla="*/ 132347 h 794489"/>
                <a:gd name="connsiteX11" fmla="*/ 48478 w 819796"/>
                <a:gd name="connsiteY11" fmla="*/ 204536 h 794489"/>
                <a:gd name="connsiteX12" fmla="*/ 60510 w 819796"/>
                <a:gd name="connsiteY12" fmla="*/ 240631 h 794489"/>
                <a:gd name="connsiteX13" fmla="*/ 120667 w 819796"/>
                <a:gd name="connsiteY13" fmla="*/ 312821 h 794489"/>
                <a:gd name="connsiteX14" fmla="*/ 132699 w 819796"/>
                <a:gd name="connsiteY14" fmla="*/ 348915 h 794489"/>
                <a:gd name="connsiteX15" fmla="*/ 156762 w 819796"/>
                <a:gd name="connsiteY15" fmla="*/ 372979 h 794489"/>
                <a:gd name="connsiteX16" fmla="*/ 180825 w 819796"/>
                <a:gd name="connsiteY16" fmla="*/ 409073 h 794489"/>
                <a:gd name="connsiteX17" fmla="*/ 156762 w 819796"/>
                <a:gd name="connsiteY17" fmla="*/ 445168 h 794489"/>
                <a:gd name="connsiteX18" fmla="*/ 120667 w 819796"/>
                <a:gd name="connsiteY18" fmla="*/ 457200 h 794489"/>
                <a:gd name="connsiteX19" fmla="*/ 48478 w 819796"/>
                <a:gd name="connsiteY19" fmla="*/ 517357 h 794489"/>
                <a:gd name="connsiteX20" fmla="*/ 168794 w 819796"/>
                <a:gd name="connsiteY20" fmla="*/ 565484 h 794489"/>
                <a:gd name="connsiteX21" fmla="*/ 216920 w 819796"/>
                <a:gd name="connsiteY21" fmla="*/ 589547 h 794489"/>
                <a:gd name="connsiteX22" fmla="*/ 289110 w 819796"/>
                <a:gd name="connsiteY22" fmla="*/ 625642 h 794489"/>
                <a:gd name="connsiteX23" fmla="*/ 313173 w 819796"/>
                <a:gd name="connsiteY23" fmla="*/ 697831 h 794489"/>
                <a:gd name="connsiteX24" fmla="*/ 325204 w 819796"/>
                <a:gd name="connsiteY24" fmla="*/ 733926 h 794489"/>
                <a:gd name="connsiteX25" fmla="*/ 361299 w 819796"/>
                <a:gd name="connsiteY25" fmla="*/ 745957 h 794489"/>
                <a:gd name="connsiteX26" fmla="*/ 385362 w 819796"/>
                <a:gd name="connsiteY26" fmla="*/ 782052 h 794489"/>
                <a:gd name="connsiteX27" fmla="*/ 481615 w 819796"/>
                <a:gd name="connsiteY27" fmla="*/ 782052 h 794489"/>
                <a:gd name="connsiteX28" fmla="*/ 553804 w 819796"/>
                <a:gd name="connsiteY28" fmla="*/ 757989 h 794489"/>
                <a:gd name="connsiteX29" fmla="*/ 625994 w 819796"/>
                <a:gd name="connsiteY29" fmla="*/ 721894 h 794489"/>
                <a:gd name="connsiteX30" fmla="*/ 638025 w 819796"/>
                <a:gd name="connsiteY30" fmla="*/ 685800 h 794489"/>
                <a:gd name="connsiteX31" fmla="*/ 686152 w 819796"/>
                <a:gd name="connsiteY31" fmla="*/ 613610 h 794489"/>
                <a:gd name="connsiteX32" fmla="*/ 746310 w 819796"/>
                <a:gd name="connsiteY32" fmla="*/ 529389 h 794489"/>
                <a:gd name="connsiteX33" fmla="*/ 770373 w 819796"/>
                <a:gd name="connsiteY33" fmla="*/ 493294 h 794489"/>
                <a:gd name="connsiteX34" fmla="*/ 818499 w 819796"/>
                <a:gd name="connsiteY34" fmla="*/ 481263 h 794489"/>
                <a:gd name="connsiteX35" fmla="*/ 794436 w 819796"/>
                <a:gd name="connsiteY35" fmla="*/ 445168 h 794489"/>
                <a:gd name="connsiteX36" fmla="*/ 758341 w 819796"/>
                <a:gd name="connsiteY36" fmla="*/ 433136 h 794489"/>
                <a:gd name="connsiteX37" fmla="*/ 722246 w 819796"/>
                <a:gd name="connsiteY37" fmla="*/ 409073 h 794489"/>
                <a:gd name="connsiteX38" fmla="*/ 710215 w 819796"/>
                <a:gd name="connsiteY38" fmla="*/ 372979 h 794489"/>
                <a:gd name="connsiteX39" fmla="*/ 662088 w 819796"/>
                <a:gd name="connsiteY39" fmla="*/ 324852 h 794489"/>
                <a:gd name="connsiteX40" fmla="*/ 650057 w 819796"/>
                <a:gd name="connsiteY40" fmla="*/ 276726 h 794489"/>
                <a:gd name="connsiteX41" fmla="*/ 638025 w 819796"/>
                <a:gd name="connsiteY41" fmla="*/ 132347 h 794489"/>
                <a:gd name="connsiteX42" fmla="*/ 553804 w 819796"/>
                <a:gd name="connsiteY42" fmla="*/ 156410 h 794489"/>
                <a:gd name="connsiteX43" fmla="*/ 529741 w 819796"/>
                <a:gd name="connsiteY43" fmla="*/ 192505 h 794489"/>
                <a:gd name="connsiteX44" fmla="*/ 493646 w 819796"/>
                <a:gd name="connsiteY44" fmla="*/ 204536 h 794489"/>
                <a:gd name="connsiteX45" fmla="*/ 481615 w 819796"/>
                <a:gd name="connsiteY45" fmla="*/ 240631 h 794489"/>
                <a:gd name="connsiteX46" fmla="*/ 457552 w 819796"/>
                <a:gd name="connsiteY46" fmla="*/ 228600 h 79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19796" h="794489">
                  <a:moveTo>
                    <a:pt x="457552" y="228600"/>
                  </a:moveTo>
                  <a:lnTo>
                    <a:pt x="457552" y="228600"/>
                  </a:lnTo>
                  <a:cubicBezTo>
                    <a:pt x="421457" y="216568"/>
                    <a:pt x="382669" y="210724"/>
                    <a:pt x="349267" y="192505"/>
                  </a:cubicBezTo>
                  <a:cubicBezTo>
                    <a:pt x="313277" y="172874"/>
                    <a:pt x="334068" y="146433"/>
                    <a:pt x="313173" y="120315"/>
                  </a:cubicBezTo>
                  <a:cubicBezTo>
                    <a:pt x="304140" y="109023"/>
                    <a:pt x="289110" y="104273"/>
                    <a:pt x="277078" y="96252"/>
                  </a:cubicBezTo>
                  <a:cubicBezTo>
                    <a:pt x="273067" y="84220"/>
                    <a:pt x="274014" y="69125"/>
                    <a:pt x="265046" y="60157"/>
                  </a:cubicBezTo>
                  <a:cubicBezTo>
                    <a:pt x="247343" y="42454"/>
                    <a:pt x="158827" y="16729"/>
                    <a:pt x="144731" y="12031"/>
                  </a:cubicBezTo>
                  <a:lnTo>
                    <a:pt x="108636" y="0"/>
                  </a:lnTo>
                  <a:cubicBezTo>
                    <a:pt x="76552" y="4010"/>
                    <a:pt x="41930" y="-1101"/>
                    <a:pt x="12383" y="12031"/>
                  </a:cubicBezTo>
                  <a:cubicBezTo>
                    <a:pt x="794" y="17182"/>
                    <a:pt x="-910" y="35507"/>
                    <a:pt x="352" y="48126"/>
                  </a:cubicBezTo>
                  <a:cubicBezTo>
                    <a:pt x="3257" y="77178"/>
                    <a:pt x="15829" y="104441"/>
                    <a:pt x="24415" y="132347"/>
                  </a:cubicBezTo>
                  <a:cubicBezTo>
                    <a:pt x="31874" y="156590"/>
                    <a:pt x="40457" y="180473"/>
                    <a:pt x="48478" y="204536"/>
                  </a:cubicBezTo>
                  <a:cubicBezTo>
                    <a:pt x="52489" y="216568"/>
                    <a:pt x="51542" y="231663"/>
                    <a:pt x="60510" y="240631"/>
                  </a:cubicBezTo>
                  <a:cubicBezTo>
                    <a:pt x="87119" y="267241"/>
                    <a:pt x="103916" y="279319"/>
                    <a:pt x="120667" y="312821"/>
                  </a:cubicBezTo>
                  <a:cubicBezTo>
                    <a:pt x="126339" y="324164"/>
                    <a:pt x="126174" y="338040"/>
                    <a:pt x="132699" y="348915"/>
                  </a:cubicBezTo>
                  <a:cubicBezTo>
                    <a:pt x="138535" y="358642"/>
                    <a:pt x="149676" y="364121"/>
                    <a:pt x="156762" y="372979"/>
                  </a:cubicBezTo>
                  <a:cubicBezTo>
                    <a:pt x="165795" y="384270"/>
                    <a:pt x="172804" y="397042"/>
                    <a:pt x="180825" y="409073"/>
                  </a:cubicBezTo>
                  <a:cubicBezTo>
                    <a:pt x="172804" y="421105"/>
                    <a:pt x="168053" y="436135"/>
                    <a:pt x="156762" y="445168"/>
                  </a:cubicBezTo>
                  <a:cubicBezTo>
                    <a:pt x="146859" y="453091"/>
                    <a:pt x="132011" y="451528"/>
                    <a:pt x="120667" y="457200"/>
                  </a:cubicBezTo>
                  <a:cubicBezTo>
                    <a:pt x="87167" y="473950"/>
                    <a:pt x="75086" y="490750"/>
                    <a:pt x="48478" y="517357"/>
                  </a:cubicBezTo>
                  <a:cubicBezTo>
                    <a:pt x="73819" y="593378"/>
                    <a:pt x="42681" y="536381"/>
                    <a:pt x="168794" y="565484"/>
                  </a:cubicBezTo>
                  <a:cubicBezTo>
                    <a:pt x="186270" y="569517"/>
                    <a:pt x="200435" y="582482"/>
                    <a:pt x="216920" y="589547"/>
                  </a:cubicBezTo>
                  <a:cubicBezTo>
                    <a:pt x="286658" y="619435"/>
                    <a:pt x="219745" y="579399"/>
                    <a:pt x="289110" y="625642"/>
                  </a:cubicBezTo>
                  <a:lnTo>
                    <a:pt x="313173" y="697831"/>
                  </a:lnTo>
                  <a:cubicBezTo>
                    <a:pt x="317183" y="709863"/>
                    <a:pt x="313172" y="729916"/>
                    <a:pt x="325204" y="733926"/>
                  </a:cubicBezTo>
                  <a:lnTo>
                    <a:pt x="361299" y="745957"/>
                  </a:lnTo>
                  <a:cubicBezTo>
                    <a:pt x="369320" y="757989"/>
                    <a:pt x="373330" y="774031"/>
                    <a:pt x="385362" y="782052"/>
                  </a:cubicBezTo>
                  <a:cubicBezTo>
                    <a:pt x="418553" y="804180"/>
                    <a:pt x="448424" y="792009"/>
                    <a:pt x="481615" y="782052"/>
                  </a:cubicBezTo>
                  <a:cubicBezTo>
                    <a:pt x="505910" y="774763"/>
                    <a:pt x="530625" y="768291"/>
                    <a:pt x="553804" y="757989"/>
                  </a:cubicBezTo>
                  <a:cubicBezTo>
                    <a:pt x="693753" y="695790"/>
                    <a:pt x="494349" y="765777"/>
                    <a:pt x="625994" y="721894"/>
                  </a:cubicBezTo>
                  <a:cubicBezTo>
                    <a:pt x="630004" y="709863"/>
                    <a:pt x="631866" y="696886"/>
                    <a:pt x="638025" y="685800"/>
                  </a:cubicBezTo>
                  <a:cubicBezTo>
                    <a:pt x="652070" y="660519"/>
                    <a:pt x="686152" y="613610"/>
                    <a:pt x="686152" y="613610"/>
                  </a:cubicBezTo>
                  <a:cubicBezTo>
                    <a:pt x="714226" y="529389"/>
                    <a:pt x="686152" y="549442"/>
                    <a:pt x="746310" y="529389"/>
                  </a:cubicBezTo>
                  <a:cubicBezTo>
                    <a:pt x="754331" y="517357"/>
                    <a:pt x="758341" y="501315"/>
                    <a:pt x="770373" y="493294"/>
                  </a:cubicBezTo>
                  <a:cubicBezTo>
                    <a:pt x="784132" y="484122"/>
                    <a:pt x="811104" y="496053"/>
                    <a:pt x="818499" y="481263"/>
                  </a:cubicBezTo>
                  <a:cubicBezTo>
                    <a:pt x="824966" y="468329"/>
                    <a:pt x="805727" y="454201"/>
                    <a:pt x="794436" y="445168"/>
                  </a:cubicBezTo>
                  <a:cubicBezTo>
                    <a:pt x="784533" y="437245"/>
                    <a:pt x="769685" y="438808"/>
                    <a:pt x="758341" y="433136"/>
                  </a:cubicBezTo>
                  <a:cubicBezTo>
                    <a:pt x="745407" y="426669"/>
                    <a:pt x="734278" y="417094"/>
                    <a:pt x="722246" y="409073"/>
                  </a:cubicBezTo>
                  <a:cubicBezTo>
                    <a:pt x="718236" y="397042"/>
                    <a:pt x="717586" y="383299"/>
                    <a:pt x="710215" y="372979"/>
                  </a:cubicBezTo>
                  <a:cubicBezTo>
                    <a:pt x="697028" y="354518"/>
                    <a:pt x="662088" y="324852"/>
                    <a:pt x="662088" y="324852"/>
                  </a:cubicBezTo>
                  <a:cubicBezTo>
                    <a:pt x="658078" y="308810"/>
                    <a:pt x="652108" y="293134"/>
                    <a:pt x="650057" y="276726"/>
                  </a:cubicBezTo>
                  <a:cubicBezTo>
                    <a:pt x="644067" y="228806"/>
                    <a:pt x="658009" y="176311"/>
                    <a:pt x="638025" y="132347"/>
                  </a:cubicBezTo>
                  <a:cubicBezTo>
                    <a:pt x="636038" y="127975"/>
                    <a:pt x="560763" y="154091"/>
                    <a:pt x="553804" y="156410"/>
                  </a:cubicBezTo>
                  <a:cubicBezTo>
                    <a:pt x="545783" y="168442"/>
                    <a:pt x="541033" y="183472"/>
                    <a:pt x="529741" y="192505"/>
                  </a:cubicBezTo>
                  <a:cubicBezTo>
                    <a:pt x="519838" y="200428"/>
                    <a:pt x="502614" y="195568"/>
                    <a:pt x="493646" y="204536"/>
                  </a:cubicBezTo>
                  <a:cubicBezTo>
                    <a:pt x="484678" y="213504"/>
                    <a:pt x="490583" y="231663"/>
                    <a:pt x="481615" y="240631"/>
                  </a:cubicBezTo>
                  <a:cubicBezTo>
                    <a:pt x="468932" y="253314"/>
                    <a:pt x="461562" y="230605"/>
                    <a:pt x="457552" y="228600"/>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Tahoma" panose="020B0604030504040204" pitchFamily="34" charset="0"/>
                <a:ea typeface="Tahoma" panose="020B0604030504040204" pitchFamily="34" charset="0"/>
                <a:cs typeface="Tahoma" panose="020B0604030504040204" pitchFamily="34" charset="0"/>
              </a:endParaRPr>
            </a:p>
          </p:txBody>
        </p:sp>
        <p:sp>
          <p:nvSpPr>
            <p:cNvPr id="49" name="Forma libre: forma 1562">
              <a:extLst>
                <a:ext uri="{FF2B5EF4-FFF2-40B4-BE49-F238E27FC236}">
                  <a16:creationId xmlns:a16="http://schemas.microsoft.com/office/drawing/2014/main" xmlns="" id="{9A4CC028-8057-49DA-9A11-556FCCBB0D2C}"/>
                </a:ext>
              </a:extLst>
            </p:cNvPr>
            <p:cNvSpPr/>
            <p:nvPr/>
          </p:nvSpPr>
          <p:spPr>
            <a:xfrm>
              <a:off x="6063279" y="1334821"/>
              <a:ext cx="125721" cy="92001"/>
            </a:xfrm>
            <a:custGeom>
              <a:avLst/>
              <a:gdLst>
                <a:gd name="connsiteX0" fmla="*/ 505327 w 1101581"/>
                <a:gd name="connsiteY0" fmla="*/ 132347 h 806116"/>
                <a:gd name="connsiteX1" fmla="*/ 505327 w 1101581"/>
                <a:gd name="connsiteY1" fmla="*/ 132347 h 806116"/>
                <a:gd name="connsiteX2" fmla="*/ 421105 w 1101581"/>
                <a:gd name="connsiteY2" fmla="*/ 72190 h 806116"/>
                <a:gd name="connsiteX3" fmla="*/ 385011 w 1101581"/>
                <a:gd name="connsiteY3" fmla="*/ 60158 h 806116"/>
                <a:gd name="connsiteX4" fmla="*/ 300790 w 1101581"/>
                <a:gd name="connsiteY4" fmla="*/ 0 h 806116"/>
                <a:gd name="connsiteX5" fmla="*/ 228600 w 1101581"/>
                <a:gd name="connsiteY5" fmla="*/ 60158 h 806116"/>
                <a:gd name="connsiteX6" fmla="*/ 180474 w 1101581"/>
                <a:gd name="connsiteY6" fmla="*/ 156411 h 806116"/>
                <a:gd name="connsiteX7" fmla="*/ 156411 w 1101581"/>
                <a:gd name="connsiteY7" fmla="*/ 192505 h 806116"/>
                <a:gd name="connsiteX8" fmla="*/ 84221 w 1101581"/>
                <a:gd name="connsiteY8" fmla="*/ 204537 h 806116"/>
                <a:gd name="connsiteX9" fmla="*/ 96253 w 1101581"/>
                <a:gd name="connsiteY9" fmla="*/ 240632 h 806116"/>
                <a:gd name="connsiteX10" fmla="*/ 192505 w 1101581"/>
                <a:gd name="connsiteY10" fmla="*/ 324853 h 806116"/>
                <a:gd name="connsiteX11" fmla="*/ 216569 w 1101581"/>
                <a:gd name="connsiteY11" fmla="*/ 348916 h 806116"/>
                <a:gd name="connsiteX12" fmla="*/ 204537 w 1101581"/>
                <a:gd name="connsiteY12" fmla="*/ 433137 h 806116"/>
                <a:gd name="connsiteX13" fmla="*/ 156411 w 1101581"/>
                <a:gd name="connsiteY13" fmla="*/ 445168 h 806116"/>
                <a:gd name="connsiteX14" fmla="*/ 132348 w 1101581"/>
                <a:gd name="connsiteY14" fmla="*/ 469232 h 806116"/>
                <a:gd name="connsiteX15" fmla="*/ 84221 w 1101581"/>
                <a:gd name="connsiteY15" fmla="*/ 481263 h 806116"/>
                <a:gd name="connsiteX16" fmla="*/ 0 w 1101581"/>
                <a:gd name="connsiteY16" fmla="*/ 577516 h 806116"/>
                <a:gd name="connsiteX17" fmla="*/ 24063 w 1101581"/>
                <a:gd name="connsiteY17" fmla="*/ 649705 h 806116"/>
                <a:gd name="connsiteX18" fmla="*/ 240632 w 1101581"/>
                <a:gd name="connsiteY18" fmla="*/ 697832 h 806116"/>
                <a:gd name="connsiteX19" fmla="*/ 276727 w 1101581"/>
                <a:gd name="connsiteY19" fmla="*/ 794084 h 806116"/>
                <a:gd name="connsiteX20" fmla="*/ 312821 w 1101581"/>
                <a:gd name="connsiteY20" fmla="*/ 806116 h 806116"/>
                <a:gd name="connsiteX21" fmla="*/ 409074 w 1101581"/>
                <a:gd name="connsiteY21" fmla="*/ 794084 h 806116"/>
                <a:gd name="connsiteX22" fmla="*/ 457200 w 1101581"/>
                <a:gd name="connsiteY22" fmla="*/ 697832 h 806116"/>
                <a:gd name="connsiteX23" fmla="*/ 481263 w 1101581"/>
                <a:gd name="connsiteY23" fmla="*/ 673768 h 806116"/>
                <a:gd name="connsiteX24" fmla="*/ 577516 w 1101581"/>
                <a:gd name="connsiteY24" fmla="*/ 685800 h 806116"/>
                <a:gd name="connsiteX25" fmla="*/ 625642 w 1101581"/>
                <a:gd name="connsiteY25" fmla="*/ 697832 h 806116"/>
                <a:gd name="connsiteX26" fmla="*/ 661737 w 1101581"/>
                <a:gd name="connsiteY26" fmla="*/ 745958 h 806116"/>
                <a:gd name="connsiteX27" fmla="*/ 697832 w 1101581"/>
                <a:gd name="connsiteY27" fmla="*/ 733926 h 806116"/>
                <a:gd name="connsiteX28" fmla="*/ 709863 w 1101581"/>
                <a:gd name="connsiteY28" fmla="*/ 697832 h 806116"/>
                <a:gd name="connsiteX29" fmla="*/ 733927 w 1101581"/>
                <a:gd name="connsiteY29" fmla="*/ 673768 h 806116"/>
                <a:gd name="connsiteX30" fmla="*/ 757990 w 1101581"/>
                <a:gd name="connsiteY30" fmla="*/ 625642 h 806116"/>
                <a:gd name="connsiteX31" fmla="*/ 770021 w 1101581"/>
                <a:gd name="connsiteY31" fmla="*/ 553453 h 806116"/>
                <a:gd name="connsiteX32" fmla="*/ 818148 w 1101581"/>
                <a:gd name="connsiteY32" fmla="*/ 397042 h 806116"/>
                <a:gd name="connsiteX33" fmla="*/ 926432 w 1101581"/>
                <a:gd name="connsiteY33" fmla="*/ 348916 h 806116"/>
                <a:gd name="connsiteX34" fmla="*/ 1022684 w 1101581"/>
                <a:gd name="connsiteY34" fmla="*/ 324853 h 806116"/>
                <a:gd name="connsiteX35" fmla="*/ 1082842 w 1101581"/>
                <a:gd name="connsiteY35" fmla="*/ 192505 h 806116"/>
                <a:gd name="connsiteX36" fmla="*/ 1046748 w 1101581"/>
                <a:gd name="connsiteY36" fmla="*/ 168442 h 806116"/>
                <a:gd name="connsiteX37" fmla="*/ 565484 w 1101581"/>
                <a:gd name="connsiteY37" fmla="*/ 156411 h 806116"/>
                <a:gd name="connsiteX38" fmla="*/ 505327 w 1101581"/>
                <a:gd name="connsiteY38" fmla="*/ 132347 h 80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01581" h="806116">
                  <a:moveTo>
                    <a:pt x="505327" y="132347"/>
                  </a:moveTo>
                  <a:lnTo>
                    <a:pt x="505327" y="132347"/>
                  </a:lnTo>
                  <a:cubicBezTo>
                    <a:pt x="477253" y="112295"/>
                    <a:pt x="450689" y="89940"/>
                    <a:pt x="421105" y="72190"/>
                  </a:cubicBezTo>
                  <a:cubicBezTo>
                    <a:pt x="410230" y="65665"/>
                    <a:pt x="395331" y="67529"/>
                    <a:pt x="385011" y="60158"/>
                  </a:cubicBezTo>
                  <a:cubicBezTo>
                    <a:pt x="285097" y="-11210"/>
                    <a:pt x="382343" y="27186"/>
                    <a:pt x="300790" y="0"/>
                  </a:cubicBezTo>
                  <a:cubicBezTo>
                    <a:pt x="257809" y="21490"/>
                    <a:pt x="248036" y="16427"/>
                    <a:pt x="228600" y="60158"/>
                  </a:cubicBezTo>
                  <a:cubicBezTo>
                    <a:pt x="156738" y="221848"/>
                    <a:pt x="242245" y="79197"/>
                    <a:pt x="180474" y="156411"/>
                  </a:cubicBezTo>
                  <a:cubicBezTo>
                    <a:pt x="171441" y="167702"/>
                    <a:pt x="169344" y="186038"/>
                    <a:pt x="156411" y="192505"/>
                  </a:cubicBezTo>
                  <a:cubicBezTo>
                    <a:pt x="134591" y="203415"/>
                    <a:pt x="108284" y="200526"/>
                    <a:pt x="84221" y="204537"/>
                  </a:cubicBezTo>
                  <a:cubicBezTo>
                    <a:pt x="88232" y="216569"/>
                    <a:pt x="88643" y="230486"/>
                    <a:pt x="96253" y="240632"/>
                  </a:cubicBezTo>
                  <a:cubicBezTo>
                    <a:pt x="151910" y="314840"/>
                    <a:pt x="140324" y="283109"/>
                    <a:pt x="192505" y="324853"/>
                  </a:cubicBezTo>
                  <a:cubicBezTo>
                    <a:pt x="201363" y="331939"/>
                    <a:pt x="208548" y="340895"/>
                    <a:pt x="216569" y="348916"/>
                  </a:cubicBezTo>
                  <a:cubicBezTo>
                    <a:pt x="212558" y="376990"/>
                    <a:pt x="219567" y="409089"/>
                    <a:pt x="204537" y="433137"/>
                  </a:cubicBezTo>
                  <a:cubicBezTo>
                    <a:pt x="195773" y="447159"/>
                    <a:pt x="171201" y="437773"/>
                    <a:pt x="156411" y="445168"/>
                  </a:cubicBezTo>
                  <a:cubicBezTo>
                    <a:pt x="146265" y="450241"/>
                    <a:pt x="142494" y="464159"/>
                    <a:pt x="132348" y="469232"/>
                  </a:cubicBezTo>
                  <a:cubicBezTo>
                    <a:pt x="117558" y="476627"/>
                    <a:pt x="100263" y="477253"/>
                    <a:pt x="84221" y="481263"/>
                  </a:cubicBezTo>
                  <a:cubicBezTo>
                    <a:pt x="13838" y="551646"/>
                    <a:pt x="39793" y="517825"/>
                    <a:pt x="0" y="577516"/>
                  </a:cubicBezTo>
                  <a:cubicBezTo>
                    <a:pt x="8021" y="601579"/>
                    <a:pt x="423" y="640512"/>
                    <a:pt x="24063" y="649705"/>
                  </a:cubicBezTo>
                  <a:cubicBezTo>
                    <a:pt x="291787" y="753820"/>
                    <a:pt x="167234" y="587734"/>
                    <a:pt x="240632" y="697832"/>
                  </a:cubicBezTo>
                  <a:cubicBezTo>
                    <a:pt x="247948" y="741727"/>
                    <a:pt x="238473" y="771131"/>
                    <a:pt x="276727" y="794084"/>
                  </a:cubicBezTo>
                  <a:cubicBezTo>
                    <a:pt x="287602" y="800609"/>
                    <a:pt x="300790" y="802105"/>
                    <a:pt x="312821" y="806116"/>
                  </a:cubicBezTo>
                  <a:cubicBezTo>
                    <a:pt x="344905" y="802105"/>
                    <a:pt x="383207" y="813484"/>
                    <a:pt x="409074" y="794084"/>
                  </a:cubicBezTo>
                  <a:cubicBezTo>
                    <a:pt x="437771" y="772561"/>
                    <a:pt x="431836" y="723197"/>
                    <a:pt x="457200" y="697832"/>
                  </a:cubicBezTo>
                  <a:lnTo>
                    <a:pt x="481263" y="673768"/>
                  </a:lnTo>
                  <a:cubicBezTo>
                    <a:pt x="513347" y="677779"/>
                    <a:pt x="545622" y="680484"/>
                    <a:pt x="577516" y="685800"/>
                  </a:cubicBezTo>
                  <a:cubicBezTo>
                    <a:pt x="593827" y="688519"/>
                    <a:pt x="612186" y="688221"/>
                    <a:pt x="625642" y="697832"/>
                  </a:cubicBezTo>
                  <a:cubicBezTo>
                    <a:pt x="641959" y="709487"/>
                    <a:pt x="649705" y="729916"/>
                    <a:pt x="661737" y="745958"/>
                  </a:cubicBezTo>
                  <a:cubicBezTo>
                    <a:pt x="673769" y="741947"/>
                    <a:pt x="688864" y="742894"/>
                    <a:pt x="697832" y="733926"/>
                  </a:cubicBezTo>
                  <a:cubicBezTo>
                    <a:pt x="706800" y="724958"/>
                    <a:pt x="703338" y="708707"/>
                    <a:pt x="709863" y="697832"/>
                  </a:cubicBezTo>
                  <a:cubicBezTo>
                    <a:pt x="715699" y="688105"/>
                    <a:pt x="727635" y="683207"/>
                    <a:pt x="733927" y="673768"/>
                  </a:cubicBezTo>
                  <a:cubicBezTo>
                    <a:pt x="743876" y="658845"/>
                    <a:pt x="749969" y="641684"/>
                    <a:pt x="757990" y="625642"/>
                  </a:cubicBezTo>
                  <a:cubicBezTo>
                    <a:pt x="762000" y="601579"/>
                    <a:pt x="766995" y="577660"/>
                    <a:pt x="770021" y="553453"/>
                  </a:cubicBezTo>
                  <a:cubicBezTo>
                    <a:pt x="784017" y="441481"/>
                    <a:pt x="753438" y="450967"/>
                    <a:pt x="818148" y="397042"/>
                  </a:cubicBezTo>
                  <a:cubicBezTo>
                    <a:pt x="852009" y="368824"/>
                    <a:pt x="881462" y="360158"/>
                    <a:pt x="926432" y="348916"/>
                  </a:cubicBezTo>
                  <a:lnTo>
                    <a:pt x="1022684" y="324853"/>
                  </a:lnTo>
                  <a:cubicBezTo>
                    <a:pt x="1091695" y="278845"/>
                    <a:pt x="1125219" y="287853"/>
                    <a:pt x="1082842" y="192505"/>
                  </a:cubicBezTo>
                  <a:cubicBezTo>
                    <a:pt x="1076969" y="179291"/>
                    <a:pt x="1061173" y="169448"/>
                    <a:pt x="1046748" y="168442"/>
                  </a:cubicBezTo>
                  <a:cubicBezTo>
                    <a:pt x="886666" y="157274"/>
                    <a:pt x="725905" y="160421"/>
                    <a:pt x="565484" y="156411"/>
                  </a:cubicBezTo>
                  <a:cubicBezTo>
                    <a:pt x="521929" y="127372"/>
                    <a:pt x="515353" y="136358"/>
                    <a:pt x="505327" y="132347"/>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50" name="Forma libre: forma 1563">
              <a:extLst>
                <a:ext uri="{FF2B5EF4-FFF2-40B4-BE49-F238E27FC236}">
                  <a16:creationId xmlns:a16="http://schemas.microsoft.com/office/drawing/2014/main" xmlns="" id="{F0AD974B-22A1-47C8-BBBD-B15E10E88BF5}"/>
                </a:ext>
              </a:extLst>
            </p:cNvPr>
            <p:cNvSpPr/>
            <p:nvPr/>
          </p:nvSpPr>
          <p:spPr>
            <a:xfrm>
              <a:off x="6178757" y="1363924"/>
              <a:ext cx="106203" cy="112598"/>
            </a:xfrm>
            <a:custGeom>
              <a:avLst/>
              <a:gdLst>
                <a:gd name="connsiteX0" fmla="*/ 469231 w 930567"/>
                <a:gd name="connsiteY0" fmla="*/ 0 h 986589"/>
                <a:gd name="connsiteX1" fmla="*/ 469231 w 930567"/>
                <a:gd name="connsiteY1" fmla="*/ 0 h 986589"/>
                <a:gd name="connsiteX2" fmla="*/ 372978 w 930567"/>
                <a:gd name="connsiteY2" fmla="*/ 36095 h 986589"/>
                <a:gd name="connsiteX3" fmla="*/ 324852 w 930567"/>
                <a:gd name="connsiteY3" fmla="*/ 72189 h 986589"/>
                <a:gd name="connsiteX4" fmla="*/ 300789 w 930567"/>
                <a:gd name="connsiteY4" fmla="*/ 96253 h 986589"/>
                <a:gd name="connsiteX5" fmla="*/ 216568 w 930567"/>
                <a:gd name="connsiteY5" fmla="*/ 120316 h 986589"/>
                <a:gd name="connsiteX6" fmla="*/ 192505 w 930567"/>
                <a:gd name="connsiteY6" fmla="*/ 156410 h 986589"/>
                <a:gd name="connsiteX7" fmla="*/ 156410 w 930567"/>
                <a:gd name="connsiteY7" fmla="*/ 180474 h 986589"/>
                <a:gd name="connsiteX8" fmla="*/ 132347 w 930567"/>
                <a:gd name="connsiteY8" fmla="*/ 252663 h 986589"/>
                <a:gd name="connsiteX9" fmla="*/ 144378 w 930567"/>
                <a:gd name="connsiteY9" fmla="*/ 288758 h 986589"/>
                <a:gd name="connsiteX10" fmla="*/ 156410 w 930567"/>
                <a:gd name="connsiteY10" fmla="*/ 385010 h 986589"/>
                <a:gd name="connsiteX11" fmla="*/ 108284 w 930567"/>
                <a:gd name="connsiteY11" fmla="*/ 409074 h 986589"/>
                <a:gd name="connsiteX12" fmla="*/ 72189 w 930567"/>
                <a:gd name="connsiteY12" fmla="*/ 433137 h 986589"/>
                <a:gd name="connsiteX13" fmla="*/ 0 w 930567"/>
                <a:gd name="connsiteY13" fmla="*/ 505326 h 986589"/>
                <a:gd name="connsiteX14" fmla="*/ 12031 w 930567"/>
                <a:gd name="connsiteY14" fmla="*/ 577516 h 986589"/>
                <a:gd name="connsiteX15" fmla="*/ 48126 w 930567"/>
                <a:gd name="connsiteY15" fmla="*/ 613610 h 986589"/>
                <a:gd name="connsiteX16" fmla="*/ 96252 w 930567"/>
                <a:gd name="connsiteY16" fmla="*/ 625642 h 986589"/>
                <a:gd name="connsiteX17" fmla="*/ 228600 w 930567"/>
                <a:gd name="connsiteY17" fmla="*/ 637674 h 986589"/>
                <a:gd name="connsiteX18" fmla="*/ 300789 w 930567"/>
                <a:gd name="connsiteY18" fmla="*/ 685800 h 986589"/>
                <a:gd name="connsiteX19" fmla="*/ 312821 w 930567"/>
                <a:gd name="connsiteY19" fmla="*/ 721895 h 986589"/>
                <a:gd name="connsiteX20" fmla="*/ 360947 w 930567"/>
                <a:gd name="connsiteY20" fmla="*/ 794084 h 986589"/>
                <a:gd name="connsiteX21" fmla="*/ 397042 w 930567"/>
                <a:gd name="connsiteY21" fmla="*/ 854242 h 986589"/>
                <a:gd name="connsiteX22" fmla="*/ 421105 w 930567"/>
                <a:gd name="connsiteY22" fmla="*/ 890337 h 986589"/>
                <a:gd name="connsiteX23" fmla="*/ 529389 w 930567"/>
                <a:gd name="connsiteY23" fmla="*/ 986589 h 986589"/>
                <a:gd name="connsiteX24" fmla="*/ 589547 w 930567"/>
                <a:gd name="connsiteY24" fmla="*/ 974558 h 986589"/>
                <a:gd name="connsiteX25" fmla="*/ 613610 w 930567"/>
                <a:gd name="connsiteY25" fmla="*/ 902368 h 986589"/>
                <a:gd name="connsiteX26" fmla="*/ 601578 w 930567"/>
                <a:gd name="connsiteY26" fmla="*/ 794084 h 986589"/>
                <a:gd name="connsiteX27" fmla="*/ 589547 w 930567"/>
                <a:gd name="connsiteY27" fmla="*/ 757989 h 986589"/>
                <a:gd name="connsiteX28" fmla="*/ 625642 w 930567"/>
                <a:gd name="connsiteY28" fmla="*/ 649705 h 986589"/>
                <a:gd name="connsiteX29" fmla="*/ 794084 w 930567"/>
                <a:gd name="connsiteY29" fmla="*/ 673768 h 986589"/>
                <a:gd name="connsiteX30" fmla="*/ 842210 w 930567"/>
                <a:gd name="connsiteY30" fmla="*/ 697832 h 986589"/>
                <a:gd name="connsiteX31" fmla="*/ 926431 w 930567"/>
                <a:gd name="connsiteY31" fmla="*/ 685800 h 986589"/>
                <a:gd name="connsiteX32" fmla="*/ 914400 w 930567"/>
                <a:gd name="connsiteY32" fmla="*/ 637674 h 986589"/>
                <a:gd name="connsiteX33" fmla="*/ 902368 w 930567"/>
                <a:gd name="connsiteY33" fmla="*/ 601579 h 986589"/>
                <a:gd name="connsiteX34" fmla="*/ 818147 w 930567"/>
                <a:gd name="connsiteY34" fmla="*/ 553453 h 986589"/>
                <a:gd name="connsiteX35" fmla="*/ 806115 w 930567"/>
                <a:gd name="connsiteY35" fmla="*/ 517358 h 986589"/>
                <a:gd name="connsiteX36" fmla="*/ 757989 w 930567"/>
                <a:gd name="connsiteY36" fmla="*/ 445168 h 986589"/>
                <a:gd name="connsiteX37" fmla="*/ 757989 w 930567"/>
                <a:gd name="connsiteY37" fmla="*/ 84221 h 986589"/>
                <a:gd name="connsiteX38" fmla="*/ 794084 w 930567"/>
                <a:gd name="connsiteY38" fmla="*/ 60158 h 986589"/>
                <a:gd name="connsiteX39" fmla="*/ 529389 w 930567"/>
                <a:gd name="connsiteY39" fmla="*/ 48126 h 986589"/>
                <a:gd name="connsiteX40" fmla="*/ 457200 w 930567"/>
                <a:gd name="connsiteY40" fmla="*/ 36095 h 986589"/>
                <a:gd name="connsiteX41" fmla="*/ 469231 w 930567"/>
                <a:gd name="connsiteY41" fmla="*/ 0 h 98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0567" h="986589">
                  <a:moveTo>
                    <a:pt x="469231" y="0"/>
                  </a:moveTo>
                  <a:lnTo>
                    <a:pt x="469231" y="0"/>
                  </a:lnTo>
                  <a:cubicBezTo>
                    <a:pt x="437147" y="12032"/>
                    <a:pt x="403627" y="20771"/>
                    <a:pt x="372978" y="36095"/>
                  </a:cubicBezTo>
                  <a:cubicBezTo>
                    <a:pt x="355043" y="45063"/>
                    <a:pt x="340257" y="59352"/>
                    <a:pt x="324852" y="72189"/>
                  </a:cubicBezTo>
                  <a:cubicBezTo>
                    <a:pt x="316138" y="79451"/>
                    <a:pt x="310516" y="90417"/>
                    <a:pt x="300789" y="96253"/>
                  </a:cubicBezTo>
                  <a:cubicBezTo>
                    <a:pt x="288464" y="103648"/>
                    <a:pt x="225552" y="118070"/>
                    <a:pt x="216568" y="120316"/>
                  </a:cubicBezTo>
                  <a:cubicBezTo>
                    <a:pt x="208547" y="132347"/>
                    <a:pt x="202730" y="146185"/>
                    <a:pt x="192505" y="156410"/>
                  </a:cubicBezTo>
                  <a:cubicBezTo>
                    <a:pt x="182280" y="166635"/>
                    <a:pt x="164074" y="168212"/>
                    <a:pt x="156410" y="180474"/>
                  </a:cubicBezTo>
                  <a:cubicBezTo>
                    <a:pt x="142967" y="201983"/>
                    <a:pt x="132347" y="252663"/>
                    <a:pt x="132347" y="252663"/>
                  </a:cubicBezTo>
                  <a:cubicBezTo>
                    <a:pt x="136357" y="264695"/>
                    <a:pt x="138706" y="277414"/>
                    <a:pt x="144378" y="288758"/>
                  </a:cubicBezTo>
                  <a:cubicBezTo>
                    <a:pt x="163447" y="326896"/>
                    <a:pt x="194384" y="331847"/>
                    <a:pt x="156410" y="385010"/>
                  </a:cubicBezTo>
                  <a:cubicBezTo>
                    <a:pt x="145985" y="399605"/>
                    <a:pt x="123856" y="400175"/>
                    <a:pt x="108284" y="409074"/>
                  </a:cubicBezTo>
                  <a:cubicBezTo>
                    <a:pt x="95729" y="416248"/>
                    <a:pt x="82997" y="423530"/>
                    <a:pt x="72189" y="433137"/>
                  </a:cubicBezTo>
                  <a:cubicBezTo>
                    <a:pt x="46754" y="455745"/>
                    <a:pt x="0" y="505326"/>
                    <a:pt x="0" y="505326"/>
                  </a:cubicBezTo>
                  <a:cubicBezTo>
                    <a:pt x="4010" y="529389"/>
                    <a:pt x="2123" y="555223"/>
                    <a:pt x="12031" y="577516"/>
                  </a:cubicBezTo>
                  <a:cubicBezTo>
                    <a:pt x="18941" y="593065"/>
                    <a:pt x="33353" y="605168"/>
                    <a:pt x="48126" y="613610"/>
                  </a:cubicBezTo>
                  <a:cubicBezTo>
                    <a:pt x="62483" y="621814"/>
                    <a:pt x="79861" y="623457"/>
                    <a:pt x="96252" y="625642"/>
                  </a:cubicBezTo>
                  <a:cubicBezTo>
                    <a:pt x="140161" y="631497"/>
                    <a:pt x="184484" y="633663"/>
                    <a:pt x="228600" y="637674"/>
                  </a:cubicBezTo>
                  <a:cubicBezTo>
                    <a:pt x="266442" y="650288"/>
                    <a:pt x="275039" y="647175"/>
                    <a:pt x="300789" y="685800"/>
                  </a:cubicBezTo>
                  <a:cubicBezTo>
                    <a:pt x="307824" y="696352"/>
                    <a:pt x="306662" y="710808"/>
                    <a:pt x="312821" y="721895"/>
                  </a:cubicBezTo>
                  <a:cubicBezTo>
                    <a:pt x="326866" y="747176"/>
                    <a:pt x="360947" y="794084"/>
                    <a:pt x="360947" y="794084"/>
                  </a:cubicBezTo>
                  <a:cubicBezTo>
                    <a:pt x="381841" y="856769"/>
                    <a:pt x="359291" y="807054"/>
                    <a:pt x="397042" y="854242"/>
                  </a:cubicBezTo>
                  <a:cubicBezTo>
                    <a:pt x="406075" y="865533"/>
                    <a:pt x="411498" y="879529"/>
                    <a:pt x="421105" y="890337"/>
                  </a:cubicBezTo>
                  <a:cubicBezTo>
                    <a:pt x="481042" y="957767"/>
                    <a:pt x="474530" y="950017"/>
                    <a:pt x="529389" y="986589"/>
                  </a:cubicBezTo>
                  <a:cubicBezTo>
                    <a:pt x="549442" y="982579"/>
                    <a:pt x="575087" y="989018"/>
                    <a:pt x="589547" y="974558"/>
                  </a:cubicBezTo>
                  <a:cubicBezTo>
                    <a:pt x="607483" y="956622"/>
                    <a:pt x="613610" y="902368"/>
                    <a:pt x="613610" y="902368"/>
                  </a:cubicBezTo>
                  <a:cubicBezTo>
                    <a:pt x="609599" y="866273"/>
                    <a:pt x="607548" y="829907"/>
                    <a:pt x="601578" y="794084"/>
                  </a:cubicBezTo>
                  <a:cubicBezTo>
                    <a:pt x="599493" y="781574"/>
                    <a:pt x="589547" y="770671"/>
                    <a:pt x="589547" y="757989"/>
                  </a:cubicBezTo>
                  <a:cubicBezTo>
                    <a:pt x="589547" y="676173"/>
                    <a:pt x="586979" y="688366"/>
                    <a:pt x="625642" y="649705"/>
                  </a:cubicBezTo>
                  <a:cubicBezTo>
                    <a:pt x="665755" y="653716"/>
                    <a:pt x="746510" y="655928"/>
                    <a:pt x="794084" y="673768"/>
                  </a:cubicBezTo>
                  <a:cubicBezTo>
                    <a:pt x="810878" y="680066"/>
                    <a:pt x="826168" y="689811"/>
                    <a:pt x="842210" y="697832"/>
                  </a:cubicBezTo>
                  <a:cubicBezTo>
                    <a:pt x="870284" y="693821"/>
                    <a:pt x="904645" y="703955"/>
                    <a:pt x="926431" y="685800"/>
                  </a:cubicBezTo>
                  <a:cubicBezTo>
                    <a:pt x="939134" y="675214"/>
                    <a:pt x="918943" y="653573"/>
                    <a:pt x="914400" y="637674"/>
                  </a:cubicBezTo>
                  <a:cubicBezTo>
                    <a:pt x="910916" y="625479"/>
                    <a:pt x="910487" y="611322"/>
                    <a:pt x="902368" y="601579"/>
                  </a:cubicBezTo>
                  <a:cubicBezTo>
                    <a:pt x="874352" y="567959"/>
                    <a:pt x="854130" y="565447"/>
                    <a:pt x="818147" y="553453"/>
                  </a:cubicBezTo>
                  <a:cubicBezTo>
                    <a:pt x="814136" y="541421"/>
                    <a:pt x="812274" y="528445"/>
                    <a:pt x="806115" y="517358"/>
                  </a:cubicBezTo>
                  <a:cubicBezTo>
                    <a:pt x="792070" y="492077"/>
                    <a:pt x="757989" y="445168"/>
                    <a:pt x="757989" y="445168"/>
                  </a:cubicBezTo>
                  <a:cubicBezTo>
                    <a:pt x="730345" y="306951"/>
                    <a:pt x="725183" y="305661"/>
                    <a:pt x="757989" y="84221"/>
                  </a:cubicBezTo>
                  <a:cubicBezTo>
                    <a:pt x="760108" y="69917"/>
                    <a:pt x="782052" y="68179"/>
                    <a:pt x="794084" y="60158"/>
                  </a:cubicBezTo>
                  <a:cubicBezTo>
                    <a:pt x="690863" y="-8655"/>
                    <a:pt x="791616" y="48126"/>
                    <a:pt x="529389" y="48126"/>
                  </a:cubicBezTo>
                  <a:cubicBezTo>
                    <a:pt x="504994" y="48126"/>
                    <a:pt x="481263" y="40105"/>
                    <a:pt x="457200" y="36095"/>
                  </a:cubicBezTo>
                  <a:lnTo>
                    <a:pt x="469231" y="0"/>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51" name="Forma libre: forma 1564">
              <a:extLst>
                <a:ext uri="{FF2B5EF4-FFF2-40B4-BE49-F238E27FC236}">
                  <a16:creationId xmlns:a16="http://schemas.microsoft.com/office/drawing/2014/main" xmlns="" id="{FAED164C-D078-4132-8874-127025E5550E}"/>
                </a:ext>
              </a:extLst>
            </p:cNvPr>
            <p:cNvSpPr/>
            <p:nvPr/>
          </p:nvSpPr>
          <p:spPr>
            <a:xfrm>
              <a:off x="6104182" y="1425944"/>
              <a:ext cx="109851" cy="74150"/>
            </a:xfrm>
            <a:custGeom>
              <a:avLst/>
              <a:gdLst>
                <a:gd name="connsiteX0" fmla="*/ 457200 w 962527"/>
                <a:gd name="connsiteY0" fmla="*/ 529390 h 649706"/>
                <a:gd name="connsiteX1" fmla="*/ 457200 w 962527"/>
                <a:gd name="connsiteY1" fmla="*/ 529390 h 649706"/>
                <a:gd name="connsiteX2" fmla="*/ 348916 w 962527"/>
                <a:gd name="connsiteY2" fmla="*/ 505327 h 649706"/>
                <a:gd name="connsiteX3" fmla="*/ 312821 w 962527"/>
                <a:gd name="connsiteY3" fmla="*/ 469232 h 649706"/>
                <a:gd name="connsiteX4" fmla="*/ 276727 w 962527"/>
                <a:gd name="connsiteY4" fmla="*/ 457200 h 649706"/>
                <a:gd name="connsiteX5" fmla="*/ 156411 w 962527"/>
                <a:gd name="connsiteY5" fmla="*/ 469232 h 649706"/>
                <a:gd name="connsiteX6" fmla="*/ 120316 w 962527"/>
                <a:gd name="connsiteY6" fmla="*/ 481264 h 649706"/>
                <a:gd name="connsiteX7" fmla="*/ 0 w 962527"/>
                <a:gd name="connsiteY7" fmla="*/ 469232 h 649706"/>
                <a:gd name="connsiteX8" fmla="*/ 24064 w 962527"/>
                <a:gd name="connsiteY8" fmla="*/ 336885 h 649706"/>
                <a:gd name="connsiteX9" fmla="*/ 60158 w 962527"/>
                <a:gd name="connsiteY9" fmla="*/ 300790 h 649706"/>
                <a:gd name="connsiteX10" fmla="*/ 72190 w 962527"/>
                <a:gd name="connsiteY10" fmla="*/ 264695 h 649706"/>
                <a:gd name="connsiteX11" fmla="*/ 108285 w 962527"/>
                <a:gd name="connsiteY11" fmla="*/ 36095 h 649706"/>
                <a:gd name="connsiteX12" fmla="*/ 192506 w 962527"/>
                <a:gd name="connsiteY12" fmla="*/ 0 h 649706"/>
                <a:gd name="connsiteX13" fmla="*/ 324853 w 962527"/>
                <a:gd name="connsiteY13" fmla="*/ 12032 h 649706"/>
                <a:gd name="connsiteX14" fmla="*/ 397042 w 962527"/>
                <a:gd name="connsiteY14" fmla="*/ 24064 h 649706"/>
                <a:gd name="connsiteX15" fmla="*/ 457200 w 962527"/>
                <a:gd name="connsiteY15" fmla="*/ 84221 h 649706"/>
                <a:gd name="connsiteX16" fmla="*/ 493295 w 962527"/>
                <a:gd name="connsiteY16" fmla="*/ 108285 h 649706"/>
                <a:gd name="connsiteX17" fmla="*/ 517358 w 962527"/>
                <a:gd name="connsiteY17" fmla="*/ 144379 h 649706"/>
                <a:gd name="connsiteX18" fmla="*/ 565485 w 962527"/>
                <a:gd name="connsiteY18" fmla="*/ 204537 h 649706"/>
                <a:gd name="connsiteX19" fmla="*/ 589548 w 962527"/>
                <a:gd name="connsiteY19" fmla="*/ 385011 h 649706"/>
                <a:gd name="connsiteX20" fmla="*/ 601579 w 962527"/>
                <a:gd name="connsiteY20" fmla="*/ 421106 h 649706"/>
                <a:gd name="connsiteX21" fmla="*/ 649706 w 962527"/>
                <a:gd name="connsiteY21" fmla="*/ 433137 h 649706"/>
                <a:gd name="connsiteX22" fmla="*/ 830179 w 962527"/>
                <a:gd name="connsiteY22" fmla="*/ 445169 h 649706"/>
                <a:gd name="connsiteX23" fmla="*/ 914400 w 962527"/>
                <a:gd name="connsiteY23" fmla="*/ 517358 h 649706"/>
                <a:gd name="connsiteX24" fmla="*/ 938464 w 962527"/>
                <a:gd name="connsiteY24" fmla="*/ 589548 h 649706"/>
                <a:gd name="connsiteX25" fmla="*/ 962527 w 962527"/>
                <a:gd name="connsiteY25" fmla="*/ 625643 h 649706"/>
                <a:gd name="connsiteX26" fmla="*/ 866274 w 962527"/>
                <a:gd name="connsiteY26" fmla="*/ 649706 h 649706"/>
                <a:gd name="connsiteX27" fmla="*/ 757990 w 962527"/>
                <a:gd name="connsiteY27" fmla="*/ 637674 h 649706"/>
                <a:gd name="connsiteX28" fmla="*/ 685800 w 962527"/>
                <a:gd name="connsiteY28" fmla="*/ 577516 h 649706"/>
                <a:gd name="connsiteX29" fmla="*/ 625642 w 962527"/>
                <a:gd name="connsiteY29" fmla="*/ 517358 h 649706"/>
                <a:gd name="connsiteX30" fmla="*/ 589548 w 962527"/>
                <a:gd name="connsiteY30" fmla="*/ 481264 h 649706"/>
                <a:gd name="connsiteX31" fmla="*/ 421106 w 962527"/>
                <a:gd name="connsiteY31" fmla="*/ 481264 h 649706"/>
                <a:gd name="connsiteX32" fmla="*/ 457200 w 962527"/>
                <a:gd name="connsiteY32" fmla="*/ 529390 h 64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2527" h="649706">
                  <a:moveTo>
                    <a:pt x="457200" y="529390"/>
                  </a:moveTo>
                  <a:lnTo>
                    <a:pt x="457200" y="529390"/>
                  </a:lnTo>
                  <a:cubicBezTo>
                    <a:pt x="421105" y="521369"/>
                    <a:pt x="383047" y="519548"/>
                    <a:pt x="348916" y="505327"/>
                  </a:cubicBezTo>
                  <a:cubicBezTo>
                    <a:pt x="333210" y="498783"/>
                    <a:pt x="326979" y="478671"/>
                    <a:pt x="312821" y="469232"/>
                  </a:cubicBezTo>
                  <a:cubicBezTo>
                    <a:pt x="302269" y="462197"/>
                    <a:pt x="288758" y="461211"/>
                    <a:pt x="276727" y="457200"/>
                  </a:cubicBezTo>
                  <a:cubicBezTo>
                    <a:pt x="236622" y="461211"/>
                    <a:pt x="196248" y="463103"/>
                    <a:pt x="156411" y="469232"/>
                  </a:cubicBezTo>
                  <a:cubicBezTo>
                    <a:pt x="143876" y="471161"/>
                    <a:pt x="132999" y="481264"/>
                    <a:pt x="120316" y="481264"/>
                  </a:cubicBezTo>
                  <a:cubicBezTo>
                    <a:pt x="80011" y="481264"/>
                    <a:pt x="40105" y="473243"/>
                    <a:pt x="0" y="469232"/>
                  </a:cubicBezTo>
                  <a:cubicBezTo>
                    <a:pt x="511" y="465147"/>
                    <a:pt x="6943" y="362567"/>
                    <a:pt x="24064" y="336885"/>
                  </a:cubicBezTo>
                  <a:cubicBezTo>
                    <a:pt x="33502" y="322728"/>
                    <a:pt x="48127" y="312822"/>
                    <a:pt x="60158" y="300790"/>
                  </a:cubicBezTo>
                  <a:cubicBezTo>
                    <a:pt x="64169" y="288758"/>
                    <a:pt x="69921" y="277173"/>
                    <a:pt x="72190" y="264695"/>
                  </a:cubicBezTo>
                  <a:cubicBezTo>
                    <a:pt x="85990" y="188795"/>
                    <a:pt x="87092" y="110271"/>
                    <a:pt x="108285" y="36095"/>
                  </a:cubicBezTo>
                  <a:cubicBezTo>
                    <a:pt x="114676" y="13725"/>
                    <a:pt x="180052" y="3113"/>
                    <a:pt x="192506" y="0"/>
                  </a:cubicBezTo>
                  <a:cubicBezTo>
                    <a:pt x="236622" y="4011"/>
                    <a:pt x="280859" y="6856"/>
                    <a:pt x="324853" y="12032"/>
                  </a:cubicBezTo>
                  <a:cubicBezTo>
                    <a:pt x="349081" y="14882"/>
                    <a:pt x="375626" y="12382"/>
                    <a:pt x="397042" y="24064"/>
                  </a:cubicBezTo>
                  <a:cubicBezTo>
                    <a:pt x="421938" y="37643"/>
                    <a:pt x="433604" y="68490"/>
                    <a:pt x="457200" y="84221"/>
                  </a:cubicBezTo>
                  <a:lnTo>
                    <a:pt x="493295" y="108285"/>
                  </a:lnTo>
                  <a:cubicBezTo>
                    <a:pt x="501316" y="120316"/>
                    <a:pt x="508325" y="133088"/>
                    <a:pt x="517358" y="144379"/>
                  </a:cubicBezTo>
                  <a:cubicBezTo>
                    <a:pt x="585942" y="230109"/>
                    <a:pt x="491410" y="93431"/>
                    <a:pt x="565485" y="204537"/>
                  </a:cubicBezTo>
                  <a:cubicBezTo>
                    <a:pt x="596223" y="296756"/>
                    <a:pt x="563379" y="188739"/>
                    <a:pt x="589548" y="385011"/>
                  </a:cubicBezTo>
                  <a:cubicBezTo>
                    <a:pt x="591224" y="397582"/>
                    <a:pt x="591676" y="413183"/>
                    <a:pt x="601579" y="421106"/>
                  </a:cubicBezTo>
                  <a:cubicBezTo>
                    <a:pt x="614491" y="431436"/>
                    <a:pt x="633261" y="431406"/>
                    <a:pt x="649706" y="433137"/>
                  </a:cubicBezTo>
                  <a:cubicBezTo>
                    <a:pt x="709666" y="439449"/>
                    <a:pt x="770021" y="441158"/>
                    <a:pt x="830179" y="445169"/>
                  </a:cubicBezTo>
                  <a:cubicBezTo>
                    <a:pt x="860356" y="465287"/>
                    <a:pt x="894949" y="484940"/>
                    <a:pt x="914400" y="517358"/>
                  </a:cubicBezTo>
                  <a:cubicBezTo>
                    <a:pt x="927450" y="539108"/>
                    <a:pt x="924394" y="568443"/>
                    <a:pt x="938464" y="589548"/>
                  </a:cubicBezTo>
                  <a:lnTo>
                    <a:pt x="962527" y="625643"/>
                  </a:lnTo>
                  <a:cubicBezTo>
                    <a:pt x="934046" y="635136"/>
                    <a:pt x="895308" y="649706"/>
                    <a:pt x="866274" y="649706"/>
                  </a:cubicBezTo>
                  <a:cubicBezTo>
                    <a:pt x="829957" y="649706"/>
                    <a:pt x="794085" y="641685"/>
                    <a:pt x="757990" y="637674"/>
                  </a:cubicBezTo>
                  <a:cubicBezTo>
                    <a:pt x="613117" y="492801"/>
                    <a:pt x="819807" y="694771"/>
                    <a:pt x="685800" y="577516"/>
                  </a:cubicBezTo>
                  <a:cubicBezTo>
                    <a:pt x="664458" y="558842"/>
                    <a:pt x="645695" y="537411"/>
                    <a:pt x="625642" y="517358"/>
                  </a:cubicBezTo>
                  <a:cubicBezTo>
                    <a:pt x="613611" y="505327"/>
                    <a:pt x="606563" y="481264"/>
                    <a:pt x="589548" y="481264"/>
                  </a:cubicBezTo>
                  <a:lnTo>
                    <a:pt x="421106" y="481264"/>
                  </a:lnTo>
                  <a:lnTo>
                    <a:pt x="457200" y="529390"/>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Tahoma" panose="020B0604030504040204" pitchFamily="34" charset="0"/>
                <a:ea typeface="Tahoma" panose="020B0604030504040204" pitchFamily="34" charset="0"/>
                <a:cs typeface="Tahoma" panose="020B0604030504040204" pitchFamily="34" charset="0"/>
              </a:endParaRPr>
            </a:p>
          </p:txBody>
        </p:sp>
        <p:sp>
          <p:nvSpPr>
            <p:cNvPr id="52" name="Forma libre: forma 1565">
              <a:extLst>
                <a:ext uri="{FF2B5EF4-FFF2-40B4-BE49-F238E27FC236}">
                  <a16:creationId xmlns:a16="http://schemas.microsoft.com/office/drawing/2014/main" xmlns="" id="{19C2BC39-4766-4AF4-A67B-42CE60E989AC}"/>
                </a:ext>
              </a:extLst>
            </p:cNvPr>
            <p:cNvSpPr/>
            <p:nvPr/>
          </p:nvSpPr>
          <p:spPr>
            <a:xfrm>
              <a:off x="6044190" y="1414731"/>
              <a:ext cx="59992" cy="87881"/>
            </a:xfrm>
            <a:custGeom>
              <a:avLst/>
              <a:gdLst>
                <a:gd name="connsiteX0" fmla="*/ 0 w 525659"/>
                <a:gd name="connsiteY0" fmla="*/ 120316 h 770021"/>
                <a:gd name="connsiteX1" fmla="*/ 0 w 525659"/>
                <a:gd name="connsiteY1" fmla="*/ 120316 h 770021"/>
                <a:gd name="connsiteX2" fmla="*/ 84221 w 525659"/>
                <a:gd name="connsiteY2" fmla="*/ 48127 h 770021"/>
                <a:gd name="connsiteX3" fmla="*/ 108285 w 525659"/>
                <a:gd name="connsiteY3" fmla="*/ 24064 h 770021"/>
                <a:gd name="connsiteX4" fmla="*/ 168443 w 525659"/>
                <a:gd name="connsiteY4" fmla="*/ 12032 h 770021"/>
                <a:gd name="connsiteX5" fmla="*/ 204537 w 525659"/>
                <a:gd name="connsiteY5" fmla="*/ 0 h 770021"/>
                <a:gd name="connsiteX6" fmla="*/ 240632 w 525659"/>
                <a:gd name="connsiteY6" fmla="*/ 12032 h 770021"/>
                <a:gd name="connsiteX7" fmla="*/ 252664 w 525659"/>
                <a:gd name="connsiteY7" fmla="*/ 156411 h 770021"/>
                <a:gd name="connsiteX8" fmla="*/ 288758 w 525659"/>
                <a:gd name="connsiteY8" fmla="*/ 228600 h 770021"/>
                <a:gd name="connsiteX9" fmla="*/ 385011 w 525659"/>
                <a:gd name="connsiteY9" fmla="*/ 276727 h 770021"/>
                <a:gd name="connsiteX10" fmla="*/ 457200 w 525659"/>
                <a:gd name="connsiteY10" fmla="*/ 300790 h 770021"/>
                <a:gd name="connsiteX11" fmla="*/ 445169 w 525659"/>
                <a:gd name="connsiteY11" fmla="*/ 385011 h 770021"/>
                <a:gd name="connsiteX12" fmla="*/ 409074 w 525659"/>
                <a:gd name="connsiteY12" fmla="*/ 409074 h 770021"/>
                <a:gd name="connsiteX13" fmla="*/ 397043 w 525659"/>
                <a:gd name="connsiteY13" fmla="*/ 457200 h 770021"/>
                <a:gd name="connsiteX14" fmla="*/ 433137 w 525659"/>
                <a:gd name="connsiteY14" fmla="*/ 565485 h 770021"/>
                <a:gd name="connsiteX15" fmla="*/ 481264 w 525659"/>
                <a:gd name="connsiteY15" fmla="*/ 589548 h 770021"/>
                <a:gd name="connsiteX16" fmla="*/ 505327 w 525659"/>
                <a:gd name="connsiteY16" fmla="*/ 745958 h 770021"/>
                <a:gd name="connsiteX17" fmla="*/ 469232 w 525659"/>
                <a:gd name="connsiteY17" fmla="*/ 770021 h 770021"/>
                <a:gd name="connsiteX18" fmla="*/ 385011 w 525659"/>
                <a:gd name="connsiteY18" fmla="*/ 757990 h 770021"/>
                <a:gd name="connsiteX19" fmla="*/ 348916 w 525659"/>
                <a:gd name="connsiteY19" fmla="*/ 685800 h 770021"/>
                <a:gd name="connsiteX20" fmla="*/ 312821 w 525659"/>
                <a:gd name="connsiteY20" fmla="*/ 661737 h 770021"/>
                <a:gd name="connsiteX21" fmla="*/ 156411 w 525659"/>
                <a:gd name="connsiteY21" fmla="*/ 637674 h 770021"/>
                <a:gd name="connsiteX22" fmla="*/ 108285 w 525659"/>
                <a:gd name="connsiteY22" fmla="*/ 601579 h 770021"/>
                <a:gd name="connsiteX23" fmla="*/ 84221 w 525659"/>
                <a:gd name="connsiteY23" fmla="*/ 565485 h 770021"/>
                <a:gd name="connsiteX24" fmla="*/ 60158 w 525659"/>
                <a:gd name="connsiteY24" fmla="*/ 541421 h 770021"/>
                <a:gd name="connsiteX25" fmla="*/ 36095 w 525659"/>
                <a:gd name="connsiteY25" fmla="*/ 469232 h 770021"/>
                <a:gd name="connsiteX26" fmla="*/ 60158 w 525659"/>
                <a:gd name="connsiteY26" fmla="*/ 336885 h 770021"/>
                <a:gd name="connsiteX27" fmla="*/ 48127 w 525659"/>
                <a:gd name="connsiteY27" fmla="*/ 216569 h 770021"/>
                <a:gd name="connsiteX28" fmla="*/ 36095 w 525659"/>
                <a:gd name="connsiteY28" fmla="*/ 180474 h 770021"/>
                <a:gd name="connsiteX29" fmla="*/ 0 w 525659"/>
                <a:gd name="connsiteY29" fmla="*/ 120316 h 7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659" h="770021">
                  <a:moveTo>
                    <a:pt x="0" y="120316"/>
                  </a:moveTo>
                  <a:lnTo>
                    <a:pt x="0" y="120316"/>
                  </a:lnTo>
                  <a:cubicBezTo>
                    <a:pt x="28074" y="96253"/>
                    <a:pt x="56585" y="72692"/>
                    <a:pt x="84221" y="48127"/>
                  </a:cubicBezTo>
                  <a:cubicBezTo>
                    <a:pt x="92699" y="40591"/>
                    <a:pt x="97859" y="28532"/>
                    <a:pt x="108285" y="24064"/>
                  </a:cubicBezTo>
                  <a:cubicBezTo>
                    <a:pt x="127081" y="16008"/>
                    <a:pt x="148604" y="16992"/>
                    <a:pt x="168443" y="12032"/>
                  </a:cubicBezTo>
                  <a:cubicBezTo>
                    <a:pt x="180747" y="8956"/>
                    <a:pt x="192506" y="4011"/>
                    <a:pt x="204537" y="0"/>
                  </a:cubicBezTo>
                  <a:cubicBezTo>
                    <a:pt x="216569" y="4011"/>
                    <a:pt x="236902" y="-90"/>
                    <a:pt x="240632" y="12032"/>
                  </a:cubicBezTo>
                  <a:cubicBezTo>
                    <a:pt x="254834" y="58190"/>
                    <a:pt x="246281" y="108541"/>
                    <a:pt x="252664" y="156411"/>
                  </a:cubicBezTo>
                  <a:cubicBezTo>
                    <a:pt x="255675" y="178995"/>
                    <a:pt x="273157" y="212999"/>
                    <a:pt x="288758" y="228600"/>
                  </a:cubicBezTo>
                  <a:cubicBezTo>
                    <a:pt x="311690" y="251532"/>
                    <a:pt x="357926" y="266878"/>
                    <a:pt x="385011" y="276727"/>
                  </a:cubicBezTo>
                  <a:cubicBezTo>
                    <a:pt x="408849" y="285395"/>
                    <a:pt x="457200" y="300790"/>
                    <a:pt x="457200" y="300790"/>
                  </a:cubicBezTo>
                  <a:cubicBezTo>
                    <a:pt x="453190" y="328864"/>
                    <a:pt x="456686" y="359097"/>
                    <a:pt x="445169" y="385011"/>
                  </a:cubicBezTo>
                  <a:cubicBezTo>
                    <a:pt x="439296" y="398225"/>
                    <a:pt x="417095" y="397042"/>
                    <a:pt x="409074" y="409074"/>
                  </a:cubicBezTo>
                  <a:cubicBezTo>
                    <a:pt x="399902" y="422833"/>
                    <a:pt x="401053" y="441158"/>
                    <a:pt x="397043" y="457200"/>
                  </a:cubicBezTo>
                  <a:cubicBezTo>
                    <a:pt x="403126" y="487616"/>
                    <a:pt x="408231" y="540579"/>
                    <a:pt x="433137" y="565485"/>
                  </a:cubicBezTo>
                  <a:cubicBezTo>
                    <a:pt x="445820" y="578168"/>
                    <a:pt x="465222" y="581527"/>
                    <a:pt x="481264" y="589548"/>
                  </a:cubicBezTo>
                  <a:cubicBezTo>
                    <a:pt x="527108" y="650674"/>
                    <a:pt x="541378" y="646818"/>
                    <a:pt x="505327" y="745958"/>
                  </a:cubicBezTo>
                  <a:cubicBezTo>
                    <a:pt x="500385" y="759548"/>
                    <a:pt x="481264" y="762000"/>
                    <a:pt x="469232" y="770021"/>
                  </a:cubicBezTo>
                  <a:cubicBezTo>
                    <a:pt x="441158" y="766011"/>
                    <a:pt x="410925" y="769507"/>
                    <a:pt x="385011" y="757990"/>
                  </a:cubicBezTo>
                  <a:cubicBezTo>
                    <a:pt x="353536" y="744001"/>
                    <a:pt x="365852" y="706969"/>
                    <a:pt x="348916" y="685800"/>
                  </a:cubicBezTo>
                  <a:cubicBezTo>
                    <a:pt x="339883" y="674509"/>
                    <a:pt x="326112" y="667433"/>
                    <a:pt x="312821" y="661737"/>
                  </a:cubicBezTo>
                  <a:cubicBezTo>
                    <a:pt x="276354" y="646109"/>
                    <a:pt x="178143" y="640089"/>
                    <a:pt x="156411" y="637674"/>
                  </a:cubicBezTo>
                  <a:cubicBezTo>
                    <a:pt x="140369" y="625642"/>
                    <a:pt x="122464" y="615758"/>
                    <a:pt x="108285" y="601579"/>
                  </a:cubicBezTo>
                  <a:cubicBezTo>
                    <a:pt x="98060" y="591354"/>
                    <a:pt x="93254" y="576776"/>
                    <a:pt x="84221" y="565485"/>
                  </a:cubicBezTo>
                  <a:cubicBezTo>
                    <a:pt x="77135" y="556627"/>
                    <a:pt x="68179" y="549442"/>
                    <a:pt x="60158" y="541421"/>
                  </a:cubicBezTo>
                  <a:cubicBezTo>
                    <a:pt x="52137" y="517358"/>
                    <a:pt x="32508" y="494342"/>
                    <a:pt x="36095" y="469232"/>
                  </a:cubicBezTo>
                  <a:cubicBezTo>
                    <a:pt x="50466" y="368642"/>
                    <a:pt x="41249" y="412523"/>
                    <a:pt x="60158" y="336885"/>
                  </a:cubicBezTo>
                  <a:cubicBezTo>
                    <a:pt x="56148" y="296780"/>
                    <a:pt x="54256" y="256406"/>
                    <a:pt x="48127" y="216569"/>
                  </a:cubicBezTo>
                  <a:cubicBezTo>
                    <a:pt x="46199" y="204034"/>
                    <a:pt x="41767" y="191818"/>
                    <a:pt x="36095" y="180474"/>
                  </a:cubicBezTo>
                  <a:cubicBezTo>
                    <a:pt x="29628" y="167540"/>
                    <a:pt x="6016" y="130342"/>
                    <a:pt x="0" y="120316"/>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grpSp>
      <p:grpSp>
        <p:nvGrpSpPr>
          <p:cNvPr id="24" name="Grupo 23">
            <a:extLst>
              <a:ext uri="{FF2B5EF4-FFF2-40B4-BE49-F238E27FC236}">
                <a16:creationId xmlns:a16="http://schemas.microsoft.com/office/drawing/2014/main" xmlns="" id="{D9185A34-3F41-4E46-81B6-DE8660CC1B27}"/>
              </a:ext>
            </a:extLst>
          </p:cNvPr>
          <p:cNvGrpSpPr>
            <a:grpSpLocks noChangeAspect="1"/>
          </p:cNvGrpSpPr>
          <p:nvPr/>
        </p:nvGrpSpPr>
        <p:grpSpPr>
          <a:xfrm>
            <a:off x="9141515" y="2516939"/>
            <a:ext cx="912366" cy="876171"/>
            <a:chOff x="6113141" y="2224320"/>
            <a:chExt cx="436986" cy="454153"/>
          </a:xfrm>
        </p:grpSpPr>
        <p:sp>
          <p:nvSpPr>
            <p:cNvPr id="26" name="Elipse 25">
              <a:extLst>
                <a:ext uri="{FF2B5EF4-FFF2-40B4-BE49-F238E27FC236}">
                  <a16:creationId xmlns:a16="http://schemas.microsoft.com/office/drawing/2014/main" xmlns="" id="{920AB715-8EA4-484D-A7F9-5A0AC799E84A}"/>
                </a:ext>
              </a:extLst>
            </p:cNvPr>
            <p:cNvSpPr/>
            <p:nvPr/>
          </p:nvSpPr>
          <p:spPr>
            <a:xfrm>
              <a:off x="6349369" y="2423480"/>
              <a:ext cx="65844" cy="6544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27" name="Elipse 26">
              <a:extLst>
                <a:ext uri="{FF2B5EF4-FFF2-40B4-BE49-F238E27FC236}">
                  <a16:creationId xmlns:a16="http://schemas.microsoft.com/office/drawing/2014/main" xmlns="" id="{B5B056C5-3674-4EA1-95A3-5BC3504F0ED1}"/>
                </a:ext>
              </a:extLst>
            </p:cNvPr>
            <p:cNvSpPr/>
            <p:nvPr/>
          </p:nvSpPr>
          <p:spPr>
            <a:xfrm>
              <a:off x="6484283" y="2513063"/>
              <a:ext cx="65844" cy="6544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28" name="Elipse 27">
              <a:extLst>
                <a:ext uri="{FF2B5EF4-FFF2-40B4-BE49-F238E27FC236}">
                  <a16:creationId xmlns:a16="http://schemas.microsoft.com/office/drawing/2014/main" xmlns="" id="{1842EF93-7452-4135-B136-A382BF429BA2}"/>
                </a:ext>
              </a:extLst>
            </p:cNvPr>
            <p:cNvSpPr/>
            <p:nvPr/>
          </p:nvSpPr>
          <p:spPr>
            <a:xfrm>
              <a:off x="6472181" y="2361890"/>
              <a:ext cx="65844" cy="6544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29" name="Elipse 28">
              <a:extLst>
                <a:ext uri="{FF2B5EF4-FFF2-40B4-BE49-F238E27FC236}">
                  <a16:creationId xmlns:a16="http://schemas.microsoft.com/office/drawing/2014/main" xmlns="" id="{05C2D585-2519-4F5A-9A74-1CC087F68A2D}"/>
                </a:ext>
              </a:extLst>
            </p:cNvPr>
            <p:cNvSpPr/>
            <p:nvPr/>
          </p:nvSpPr>
          <p:spPr>
            <a:xfrm>
              <a:off x="6207430" y="2500190"/>
              <a:ext cx="65844" cy="6544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0" name="Elipse 29">
              <a:extLst>
                <a:ext uri="{FF2B5EF4-FFF2-40B4-BE49-F238E27FC236}">
                  <a16:creationId xmlns:a16="http://schemas.microsoft.com/office/drawing/2014/main" xmlns="" id="{80832E5C-E128-436D-901E-912D3095BBF6}"/>
                </a:ext>
              </a:extLst>
            </p:cNvPr>
            <p:cNvSpPr/>
            <p:nvPr/>
          </p:nvSpPr>
          <p:spPr>
            <a:xfrm>
              <a:off x="6126049" y="2572265"/>
              <a:ext cx="65844" cy="6544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1" name="Elipse 30">
              <a:extLst>
                <a:ext uri="{FF2B5EF4-FFF2-40B4-BE49-F238E27FC236}">
                  <a16:creationId xmlns:a16="http://schemas.microsoft.com/office/drawing/2014/main" xmlns="" id="{0EEB59C7-FB68-48C0-B3C1-1E95AE47BB5D}"/>
                </a:ext>
              </a:extLst>
            </p:cNvPr>
            <p:cNvSpPr/>
            <p:nvPr/>
          </p:nvSpPr>
          <p:spPr>
            <a:xfrm>
              <a:off x="6121846" y="2250046"/>
              <a:ext cx="65844" cy="6544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2" name="Elipse 31">
              <a:extLst>
                <a:ext uri="{FF2B5EF4-FFF2-40B4-BE49-F238E27FC236}">
                  <a16:creationId xmlns:a16="http://schemas.microsoft.com/office/drawing/2014/main" xmlns="" id="{E17DD522-F1A0-4CFC-94D3-9ECDE84145A0}"/>
                </a:ext>
              </a:extLst>
            </p:cNvPr>
            <p:cNvSpPr/>
            <p:nvPr/>
          </p:nvSpPr>
          <p:spPr>
            <a:xfrm>
              <a:off x="6236711" y="2326062"/>
              <a:ext cx="65844" cy="6544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3" name="Elipse 32">
              <a:extLst>
                <a:ext uri="{FF2B5EF4-FFF2-40B4-BE49-F238E27FC236}">
                  <a16:creationId xmlns:a16="http://schemas.microsoft.com/office/drawing/2014/main" xmlns="" id="{D3F94D13-4293-4A15-8CFF-84DCE0FF4F88}"/>
                </a:ext>
              </a:extLst>
            </p:cNvPr>
            <p:cNvSpPr>
              <a:spLocks noChangeAspect="1"/>
            </p:cNvSpPr>
            <p:nvPr/>
          </p:nvSpPr>
          <p:spPr>
            <a:xfrm>
              <a:off x="6493869" y="2237045"/>
              <a:ext cx="48952" cy="4865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4" name="Elipse 33">
              <a:extLst>
                <a:ext uri="{FF2B5EF4-FFF2-40B4-BE49-F238E27FC236}">
                  <a16:creationId xmlns:a16="http://schemas.microsoft.com/office/drawing/2014/main" xmlns="" id="{C3D1507E-D8F3-4311-9D20-2F2492F9FDA0}"/>
                </a:ext>
              </a:extLst>
            </p:cNvPr>
            <p:cNvSpPr>
              <a:spLocks noChangeAspect="1"/>
            </p:cNvSpPr>
            <p:nvPr/>
          </p:nvSpPr>
          <p:spPr>
            <a:xfrm>
              <a:off x="6333900" y="2224320"/>
              <a:ext cx="37844" cy="3761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5" name="Elipse 34">
              <a:extLst>
                <a:ext uri="{FF2B5EF4-FFF2-40B4-BE49-F238E27FC236}">
                  <a16:creationId xmlns:a16="http://schemas.microsoft.com/office/drawing/2014/main" xmlns="" id="{7B821B5D-9BDD-4F8F-A18C-AF133E36290C}"/>
                </a:ext>
              </a:extLst>
            </p:cNvPr>
            <p:cNvSpPr>
              <a:spLocks noChangeAspect="1"/>
            </p:cNvSpPr>
            <p:nvPr/>
          </p:nvSpPr>
          <p:spPr>
            <a:xfrm>
              <a:off x="6315757" y="2593179"/>
              <a:ext cx="37844" cy="3761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6" name="Elipse 35">
              <a:extLst>
                <a:ext uri="{FF2B5EF4-FFF2-40B4-BE49-F238E27FC236}">
                  <a16:creationId xmlns:a16="http://schemas.microsoft.com/office/drawing/2014/main" xmlns="" id="{B551E688-C953-473D-876C-CD096ABF47DB}"/>
                </a:ext>
              </a:extLst>
            </p:cNvPr>
            <p:cNvSpPr>
              <a:spLocks noChangeAspect="1"/>
            </p:cNvSpPr>
            <p:nvPr/>
          </p:nvSpPr>
          <p:spPr>
            <a:xfrm>
              <a:off x="6371743" y="2317989"/>
              <a:ext cx="37844" cy="3761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7" name="Elipse 36">
              <a:extLst>
                <a:ext uri="{FF2B5EF4-FFF2-40B4-BE49-F238E27FC236}">
                  <a16:creationId xmlns:a16="http://schemas.microsoft.com/office/drawing/2014/main" xmlns="" id="{C2F9299A-177C-4CA1-BFAA-3B8F0CB2E601}"/>
                </a:ext>
              </a:extLst>
            </p:cNvPr>
            <p:cNvSpPr>
              <a:spLocks noChangeAspect="1"/>
            </p:cNvSpPr>
            <p:nvPr/>
          </p:nvSpPr>
          <p:spPr>
            <a:xfrm>
              <a:off x="6113141" y="2395227"/>
              <a:ext cx="37844" cy="3761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8" name="Elipse 37">
              <a:extLst>
                <a:ext uri="{FF2B5EF4-FFF2-40B4-BE49-F238E27FC236}">
                  <a16:creationId xmlns:a16="http://schemas.microsoft.com/office/drawing/2014/main" xmlns="" id="{B9E50D63-ED2D-434D-B5F7-FD6E64B7AC59}"/>
                </a:ext>
              </a:extLst>
            </p:cNvPr>
            <p:cNvSpPr>
              <a:spLocks noChangeAspect="1"/>
            </p:cNvSpPr>
            <p:nvPr/>
          </p:nvSpPr>
          <p:spPr>
            <a:xfrm>
              <a:off x="6384834" y="2662255"/>
              <a:ext cx="16317" cy="16218"/>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grpSp>
      <p:sp>
        <p:nvSpPr>
          <p:cNvPr id="25" name="Rectángulo redondeado 24"/>
          <p:cNvSpPr/>
          <p:nvPr/>
        </p:nvSpPr>
        <p:spPr>
          <a:xfrm>
            <a:off x="2957055" y="5149472"/>
            <a:ext cx="7871732" cy="956078"/>
          </a:xfrm>
          <a:prstGeom prst="roundRect">
            <a:avLst>
              <a:gd name="adj" fmla="val 4606"/>
            </a:avLst>
          </a:prstGeom>
          <a:solidFill>
            <a:schemeClr val="bg1">
              <a:lumMod val="9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fresh</a:t>
            </a:r>
            <a:r>
              <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ca-ES" dirty="0">
                <a:solidFill>
                  <a:schemeClr val="tx1"/>
                </a:solidFill>
                <a:latin typeface="Tahoma" panose="020B0604030504040204" pitchFamily="34" charset="0"/>
                <a:ea typeface="Tahoma" panose="020B0604030504040204" pitchFamily="34" charset="0"/>
                <a:cs typeface="Tahoma" panose="020B0604030504040204" pitchFamily="34" charset="0"/>
              </a:rPr>
              <a:t>or </a:t>
            </a:r>
            <a:r>
              <a:rPr lang="ca-ES" dirty="0" err="1">
                <a:solidFill>
                  <a:schemeClr val="tx1"/>
                </a:solidFill>
                <a:latin typeface="Tahoma" panose="020B0604030504040204" pitchFamily="34" charset="0"/>
                <a:ea typeface="Tahoma" panose="020B0604030504040204" pitchFamily="34" charset="0"/>
                <a:cs typeface="Tahoma" panose="020B0604030504040204" pitchFamily="34" charset="0"/>
              </a:rPr>
              <a:t>matured</a:t>
            </a:r>
            <a:r>
              <a:rPr lang="ca-E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ca-ES" i="1" dirty="0">
                <a:solidFill>
                  <a:schemeClr val="tx1"/>
                </a:solidFill>
                <a:latin typeface="Tahoma" panose="020B0604030504040204" pitchFamily="34" charset="0"/>
                <a:ea typeface="Tahoma" panose="020B0604030504040204" pitchFamily="34" charset="0"/>
                <a:cs typeface="Tahoma" panose="020B0604030504040204" pitchFamily="34" charset="0"/>
              </a:rPr>
              <a:t>ex </a:t>
            </a:r>
            <a:r>
              <a:rPr lang="ca-ES" i="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vivo</a:t>
            </a:r>
            <a:endParaRPr lang="ca-ES" i="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rPr>
              <a:t>simple to complex </a:t>
            </a:r>
            <a:r>
              <a:rPr lang="ca-E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formulations</a:t>
            </a:r>
            <a:r>
              <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ca-E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synthetic</a:t>
            </a:r>
            <a:r>
              <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rPr>
              <a:t>/natural ingredients)</a:t>
            </a:r>
          </a:p>
        </p:txBody>
      </p:sp>
      <p:pic>
        <p:nvPicPr>
          <p:cNvPr id="54" name="Imagen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324" y="121227"/>
            <a:ext cx="1080000" cy="935634"/>
          </a:xfrm>
          <a:prstGeom prst="rect">
            <a:avLst/>
          </a:prstGeom>
        </p:spPr>
      </p:pic>
      <p:pic>
        <p:nvPicPr>
          <p:cNvPr id="55" name="Imagen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441" y="5547299"/>
            <a:ext cx="1080000" cy="1080000"/>
          </a:xfrm>
          <a:prstGeom prst="rect">
            <a:avLst/>
          </a:prstGeom>
        </p:spPr>
      </p:pic>
    </p:spTree>
    <p:extLst>
      <p:ext uri="{BB962C8B-B14F-4D97-AF65-F5344CB8AC3E}">
        <p14:creationId xmlns:p14="http://schemas.microsoft.com/office/powerpoint/2010/main" val="16138490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redondeado 6"/>
          <p:cNvSpPr/>
          <p:nvPr/>
        </p:nvSpPr>
        <p:spPr>
          <a:xfrm>
            <a:off x="2966925" y="4100508"/>
            <a:ext cx="7871732" cy="956078"/>
          </a:xfrm>
          <a:prstGeom prst="roundRect">
            <a:avLst>
              <a:gd name="adj" fmla="val 4606"/>
            </a:avLst>
          </a:prstGeom>
          <a:solidFill>
            <a:schemeClr val="bg1">
              <a:lumMod val="9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lang="ca-E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alone</a:t>
            </a:r>
            <a:r>
              <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rPr>
              <a:t> or in </a:t>
            </a:r>
            <a:r>
              <a:rPr lang="ca-E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combination</a:t>
            </a:r>
            <a:endPar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lang="ca-E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custom</a:t>
            </a:r>
            <a:r>
              <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ca-E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shape</a:t>
            </a:r>
            <a:r>
              <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rPr>
              <a:t> (3D </a:t>
            </a:r>
            <a:r>
              <a:rPr lang="ca-ES" dirty="0" err="1">
                <a:solidFill>
                  <a:schemeClr val="tx1"/>
                </a:solidFill>
                <a:latin typeface="Tahoma" panose="020B0604030504040204" pitchFamily="34" charset="0"/>
                <a:ea typeface="Tahoma" panose="020B0604030504040204" pitchFamily="34" charset="0"/>
                <a:cs typeface="Tahoma" panose="020B0604030504040204" pitchFamily="34" charset="0"/>
              </a:rPr>
              <a:t>bioprinting</a:t>
            </a:r>
            <a:r>
              <a:rPr lang="ca-E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rPr>
              <a:t>tecnologies)</a:t>
            </a:r>
            <a:endParaRPr lang="ca-ES"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8" name="Rectángulo redondeado 7"/>
          <p:cNvSpPr/>
          <p:nvPr/>
        </p:nvSpPr>
        <p:spPr>
          <a:xfrm>
            <a:off x="8350845" y="716132"/>
            <a:ext cx="2493703" cy="3168352"/>
          </a:xfrm>
          <a:prstGeom prst="roundRect">
            <a:avLst>
              <a:gd name="adj" fmla="val 460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latin typeface="Tahoma" panose="020B0604030504040204" pitchFamily="34" charset="0"/>
              <a:ea typeface="Tahoma" panose="020B0604030504040204" pitchFamily="34" charset="0"/>
              <a:cs typeface="Tahoma" panose="020B0604030504040204" pitchFamily="34" charset="0"/>
            </a:endParaRPr>
          </a:p>
        </p:txBody>
      </p:sp>
      <p:sp>
        <p:nvSpPr>
          <p:cNvPr id="9" name="Rectángulo redondeado 8"/>
          <p:cNvSpPr/>
          <p:nvPr/>
        </p:nvSpPr>
        <p:spPr>
          <a:xfrm>
            <a:off x="5687402" y="716132"/>
            <a:ext cx="2493703" cy="3168352"/>
          </a:xfrm>
          <a:prstGeom prst="roundRect">
            <a:avLst>
              <a:gd name="adj" fmla="val 460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latin typeface="Tahoma" panose="020B0604030504040204" pitchFamily="34" charset="0"/>
              <a:ea typeface="Tahoma" panose="020B0604030504040204" pitchFamily="34" charset="0"/>
              <a:cs typeface="Tahoma" panose="020B0604030504040204" pitchFamily="34" charset="0"/>
            </a:endParaRPr>
          </a:p>
        </p:txBody>
      </p:sp>
      <p:sp>
        <p:nvSpPr>
          <p:cNvPr id="10" name="Rectángulo redondeado 9"/>
          <p:cNvSpPr/>
          <p:nvPr/>
        </p:nvSpPr>
        <p:spPr>
          <a:xfrm>
            <a:off x="2957577" y="716132"/>
            <a:ext cx="2493703" cy="3168352"/>
          </a:xfrm>
          <a:prstGeom prst="roundRect">
            <a:avLst>
              <a:gd name="adj" fmla="val 4606"/>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a-ES" sz="1800">
              <a:latin typeface="Tahoma" panose="020B0604030504040204" pitchFamily="34" charset="0"/>
              <a:ea typeface="Tahoma" panose="020B0604030504040204" pitchFamily="34" charset="0"/>
              <a:cs typeface="Tahoma" panose="020B0604030504040204" pitchFamily="34" charset="0"/>
            </a:endParaRPr>
          </a:p>
        </p:txBody>
      </p:sp>
      <p:cxnSp>
        <p:nvCxnSpPr>
          <p:cNvPr id="11" name="Conector recto de flecha 10"/>
          <p:cNvCxnSpPr/>
          <p:nvPr/>
        </p:nvCxnSpPr>
        <p:spPr>
          <a:xfrm>
            <a:off x="4204428" y="3651746"/>
            <a:ext cx="0" cy="61206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2" name="CuadroTexto 11"/>
          <p:cNvSpPr txBox="1"/>
          <p:nvPr/>
        </p:nvSpPr>
        <p:spPr>
          <a:xfrm>
            <a:off x="2957577" y="776308"/>
            <a:ext cx="1077539" cy="400110"/>
          </a:xfrm>
          <a:prstGeom prst="rect">
            <a:avLst/>
          </a:prstGeom>
          <a:noFill/>
        </p:spPr>
        <p:txBody>
          <a:bodyPr wrap="none" rtlCol="0">
            <a:spAutoFit/>
          </a:bodyPr>
          <a:lstStyle/>
          <a:p>
            <a:r>
              <a:rPr lang="ca-ES" sz="2000" b="1" dirty="0" err="1" smtClean="0">
                <a:latin typeface="Tahoma" panose="020B0604030504040204" pitchFamily="34" charset="0"/>
                <a:ea typeface="Tahoma" panose="020B0604030504040204" pitchFamily="34" charset="0"/>
                <a:cs typeface="Tahoma" panose="020B0604030504040204" pitchFamily="34" charset="0"/>
              </a:rPr>
              <a:t>tissues</a:t>
            </a:r>
            <a:endParaRPr lang="ca-ES" sz="2000" b="1" dirty="0">
              <a:latin typeface="Tahoma" panose="020B0604030504040204" pitchFamily="34" charset="0"/>
              <a:ea typeface="Tahoma" panose="020B0604030504040204" pitchFamily="34" charset="0"/>
              <a:cs typeface="Tahoma" panose="020B0604030504040204" pitchFamily="34" charset="0"/>
            </a:endParaRPr>
          </a:p>
        </p:txBody>
      </p:sp>
      <p:sp>
        <p:nvSpPr>
          <p:cNvPr id="13" name="CuadroTexto 12"/>
          <p:cNvSpPr txBox="1"/>
          <p:nvPr/>
        </p:nvSpPr>
        <p:spPr>
          <a:xfrm>
            <a:off x="5687402" y="776308"/>
            <a:ext cx="756938" cy="400110"/>
          </a:xfrm>
          <a:prstGeom prst="rect">
            <a:avLst/>
          </a:prstGeom>
          <a:noFill/>
        </p:spPr>
        <p:txBody>
          <a:bodyPr wrap="none" rtlCol="0">
            <a:spAutoFit/>
          </a:bodyPr>
          <a:lstStyle/>
          <a:p>
            <a:r>
              <a:rPr lang="ca-ES" sz="2000" b="1" dirty="0" smtClean="0">
                <a:latin typeface="Tahoma" panose="020B0604030504040204" pitchFamily="34" charset="0"/>
                <a:ea typeface="Tahoma" panose="020B0604030504040204" pitchFamily="34" charset="0"/>
                <a:cs typeface="Tahoma" panose="020B0604030504040204" pitchFamily="34" charset="0"/>
              </a:rPr>
              <a:t>cells</a:t>
            </a:r>
            <a:endParaRPr lang="ca-ES" sz="2000" b="1" dirty="0">
              <a:latin typeface="Tahoma" panose="020B0604030504040204" pitchFamily="34" charset="0"/>
              <a:ea typeface="Tahoma" panose="020B0604030504040204" pitchFamily="34" charset="0"/>
              <a:cs typeface="Tahoma" panose="020B0604030504040204" pitchFamily="34" charset="0"/>
            </a:endParaRPr>
          </a:p>
        </p:txBody>
      </p:sp>
      <p:sp>
        <p:nvSpPr>
          <p:cNvPr id="14" name="CuadroTexto 13"/>
          <p:cNvSpPr txBox="1"/>
          <p:nvPr/>
        </p:nvSpPr>
        <p:spPr>
          <a:xfrm>
            <a:off x="8350845" y="776308"/>
            <a:ext cx="2334293" cy="400110"/>
          </a:xfrm>
          <a:prstGeom prst="rect">
            <a:avLst/>
          </a:prstGeom>
          <a:noFill/>
        </p:spPr>
        <p:txBody>
          <a:bodyPr wrap="none" rtlCol="0">
            <a:spAutoFit/>
          </a:bodyPr>
          <a:lstStyle/>
          <a:p>
            <a:r>
              <a:rPr lang="ca-ES" sz="2000" b="1" dirty="0" err="1" smtClean="0">
                <a:latin typeface="Tahoma" panose="020B0604030504040204" pitchFamily="34" charset="0"/>
                <a:ea typeface="Tahoma" panose="020B0604030504040204" pitchFamily="34" charset="0"/>
                <a:cs typeface="Tahoma" panose="020B0604030504040204" pitchFamily="34" charset="0"/>
              </a:rPr>
              <a:t>cellular</a:t>
            </a:r>
            <a:r>
              <a:rPr lang="ca-ES" sz="2000" b="1" dirty="0" smtClean="0">
                <a:latin typeface="Tahoma" panose="020B0604030504040204" pitchFamily="34" charset="0"/>
                <a:ea typeface="Tahoma" panose="020B0604030504040204" pitchFamily="34" charset="0"/>
                <a:cs typeface="Tahoma" panose="020B0604030504040204" pitchFamily="34" charset="0"/>
              </a:rPr>
              <a:t> </a:t>
            </a:r>
            <a:r>
              <a:rPr lang="ca-ES" sz="2000" b="1" dirty="0" err="1" smtClean="0">
                <a:latin typeface="Tahoma" panose="020B0604030504040204" pitchFamily="34" charset="0"/>
                <a:ea typeface="Tahoma" panose="020B0604030504040204" pitchFamily="34" charset="0"/>
                <a:cs typeface="Tahoma" panose="020B0604030504040204" pitchFamily="34" charset="0"/>
              </a:rPr>
              <a:t>products</a:t>
            </a:r>
            <a:endParaRPr lang="ca-ES" sz="2000" b="1" dirty="0">
              <a:latin typeface="Tahoma" panose="020B0604030504040204" pitchFamily="34" charset="0"/>
              <a:ea typeface="Tahoma" panose="020B0604030504040204" pitchFamily="34" charset="0"/>
              <a:cs typeface="Tahoma" panose="020B0604030504040204" pitchFamily="34" charset="0"/>
            </a:endParaRPr>
          </a:p>
        </p:txBody>
      </p:sp>
      <p:sp>
        <p:nvSpPr>
          <p:cNvPr id="15" name="CuadroTexto 14"/>
          <p:cNvSpPr txBox="1"/>
          <p:nvPr/>
        </p:nvSpPr>
        <p:spPr>
          <a:xfrm>
            <a:off x="3152515" y="1436212"/>
            <a:ext cx="2230320" cy="738664"/>
          </a:xfrm>
          <a:prstGeom prst="rect">
            <a:avLst/>
          </a:prstGeom>
          <a:noFill/>
        </p:spPr>
        <p:txBody>
          <a:bodyPr wrap="square" rtlCol="0">
            <a:spAutoFit/>
          </a:bodyPr>
          <a:lstStyle/>
          <a:p>
            <a:r>
              <a:rPr lang="ca-ES" sz="1400" dirty="0" err="1" smtClean="0">
                <a:latin typeface="Tahoma" panose="020B0604030504040204" pitchFamily="34" charset="0"/>
                <a:ea typeface="Tahoma" panose="020B0604030504040204" pitchFamily="34" charset="0"/>
                <a:cs typeface="Tahoma" panose="020B0604030504040204" pitchFamily="34" charset="0"/>
              </a:rPr>
              <a:t>unmanipulated</a:t>
            </a:r>
            <a:endParaRPr lang="ca-ES" sz="1400" dirty="0" smtClean="0">
              <a:latin typeface="Tahoma" panose="020B0604030504040204" pitchFamily="34" charset="0"/>
              <a:ea typeface="Tahoma" panose="020B0604030504040204" pitchFamily="34" charset="0"/>
              <a:cs typeface="Tahoma" panose="020B0604030504040204" pitchFamily="34" charset="0"/>
            </a:endParaRPr>
          </a:p>
          <a:p>
            <a:r>
              <a:rPr lang="ca-ES" sz="1400" dirty="0" err="1" smtClean="0">
                <a:latin typeface="Tahoma" panose="020B0604030504040204" pitchFamily="34" charset="0"/>
                <a:ea typeface="Tahoma" panose="020B0604030504040204" pitchFamily="34" charset="0"/>
                <a:cs typeface="Tahoma" panose="020B0604030504040204" pitchFamily="34" charset="0"/>
              </a:rPr>
              <a:t>minimally</a:t>
            </a:r>
            <a:r>
              <a:rPr lang="ca-ES" sz="1400" dirty="0" smtClean="0">
                <a:latin typeface="Tahoma" panose="020B0604030504040204" pitchFamily="34" charset="0"/>
                <a:ea typeface="Tahoma" panose="020B0604030504040204" pitchFamily="34" charset="0"/>
                <a:cs typeface="Tahoma" panose="020B0604030504040204" pitchFamily="34" charset="0"/>
              </a:rPr>
              <a:t> </a:t>
            </a:r>
            <a:r>
              <a:rPr lang="ca-ES" sz="1400" dirty="0" err="1" smtClean="0">
                <a:latin typeface="Tahoma" panose="020B0604030504040204" pitchFamily="34" charset="0"/>
                <a:ea typeface="Tahoma" panose="020B0604030504040204" pitchFamily="34" charset="0"/>
                <a:cs typeface="Tahoma" panose="020B0604030504040204" pitchFamily="34" charset="0"/>
              </a:rPr>
              <a:t>processed</a:t>
            </a:r>
            <a:endParaRPr lang="ca-ES" sz="1400" dirty="0" smtClean="0">
              <a:latin typeface="Tahoma" panose="020B0604030504040204" pitchFamily="34" charset="0"/>
              <a:ea typeface="Tahoma" panose="020B0604030504040204" pitchFamily="34" charset="0"/>
              <a:cs typeface="Tahoma" panose="020B0604030504040204" pitchFamily="34" charset="0"/>
            </a:endParaRPr>
          </a:p>
          <a:p>
            <a:r>
              <a:rPr lang="ca-ES" sz="1400" dirty="0" err="1" smtClean="0">
                <a:latin typeface="Tahoma" panose="020B0604030504040204" pitchFamily="34" charset="0"/>
                <a:ea typeface="Tahoma" panose="020B0604030504040204" pitchFamily="34" charset="0"/>
                <a:cs typeface="Tahoma" panose="020B0604030504040204" pitchFamily="34" charset="0"/>
              </a:rPr>
              <a:t>disaggregated</a:t>
            </a:r>
            <a:endParaRPr lang="ca-ES" sz="1400" dirty="0" smtClean="0">
              <a:latin typeface="Tahoma" panose="020B0604030504040204" pitchFamily="34" charset="0"/>
              <a:ea typeface="Tahoma" panose="020B0604030504040204" pitchFamily="34" charset="0"/>
              <a:cs typeface="Tahoma" panose="020B0604030504040204" pitchFamily="34" charset="0"/>
            </a:endParaRPr>
          </a:p>
        </p:txBody>
      </p:sp>
      <p:sp>
        <p:nvSpPr>
          <p:cNvPr id="16" name="CuadroTexto 15"/>
          <p:cNvSpPr txBox="1"/>
          <p:nvPr/>
        </p:nvSpPr>
        <p:spPr>
          <a:xfrm>
            <a:off x="5870336" y="1400406"/>
            <a:ext cx="2219821" cy="738664"/>
          </a:xfrm>
          <a:prstGeom prst="rect">
            <a:avLst/>
          </a:prstGeom>
          <a:noFill/>
        </p:spPr>
        <p:txBody>
          <a:bodyPr wrap="square" rtlCol="0">
            <a:spAutoFit/>
          </a:bodyPr>
          <a:lstStyle/>
          <a:p>
            <a:r>
              <a:rPr lang="ca-ES" sz="1400" dirty="0" err="1" smtClean="0">
                <a:latin typeface="Tahoma" panose="020B0604030504040204" pitchFamily="34" charset="0"/>
                <a:ea typeface="Tahoma" panose="020B0604030504040204" pitchFamily="34" charset="0"/>
                <a:cs typeface="Tahoma" panose="020B0604030504040204" pitchFamily="34" charset="0"/>
              </a:rPr>
              <a:t>unmanipulated</a:t>
            </a:r>
            <a:endParaRPr lang="ca-ES" sz="1400" dirty="0" smtClean="0">
              <a:latin typeface="Tahoma" panose="020B0604030504040204" pitchFamily="34" charset="0"/>
              <a:ea typeface="Tahoma" panose="020B0604030504040204" pitchFamily="34" charset="0"/>
              <a:cs typeface="Tahoma" panose="020B0604030504040204" pitchFamily="34" charset="0"/>
            </a:endParaRPr>
          </a:p>
          <a:p>
            <a:r>
              <a:rPr lang="ca-ES" sz="1400" dirty="0" err="1" smtClean="0">
                <a:latin typeface="Tahoma" panose="020B0604030504040204" pitchFamily="34" charset="0"/>
                <a:ea typeface="Tahoma" panose="020B0604030504040204" pitchFamily="34" charset="0"/>
                <a:cs typeface="Tahoma" panose="020B0604030504040204" pitchFamily="34" charset="0"/>
              </a:rPr>
              <a:t>minimally</a:t>
            </a:r>
            <a:r>
              <a:rPr lang="ca-ES" sz="1400" dirty="0" smtClean="0">
                <a:latin typeface="Tahoma" panose="020B0604030504040204" pitchFamily="34" charset="0"/>
                <a:ea typeface="Tahoma" panose="020B0604030504040204" pitchFamily="34" charset="0"/>
                <a:cs typeface="Tahoma" panose="020B0604030504040204" pitchFamily="34" charset="0"/>
              </a:rPr>
              <a:t> </a:t>
            </a:r>
            <a:r>
              <a:rPr lang="ca-ES" sz="1400" dirty="0" err="1" smtClean="0">
                <a:latin typeface="Tahoma" panose="020B0604030504040204" pitchFamily="34" charset="0"/>
                <a:ea typeface="Tahoma" panose="020B0604030504040204" pitchFamily="34" charset="0"/>
                <a:cs typeface="Tahoma" panose="020B0604030504040204" pitchFamily="34" charset="0"/>
              </a:rPr>
              <a:t>manipulated</a:t>
            </a:r>
            <a:endParaRPr lang="ca-ES" sz="1400" dirty="0" smtClean="0">
              <a:latin typeface="Tahoma" panose="020B0604030504040204" pitchFamily="34" charset="0"/>
              <a:ea typeface="Tahoma" panose="020B0604030504040204" pitchFamily="34" charset="0"/>
              <a:cs typeface="Tahoma" panose="020B0604030504040204" pitchFamily="34" charset="0"/>
            </a:endParaRPr>
          </a:p>
          <a:p>
            <a:r>
              <a:rPr lang="ca-ES" sz="1400" dirty="0" err="1" smtClean="0">
                <a:latin typeface="Tahoma" panose="020B0604030504040204" pitchFamily="34" charset="0"/>
                <a:ea typeface="Tahoma" panose="020B0604030504040204" pitchFamily="34" charset="0"/>
                <a:cs typeface="Tahoma" panose="020B0604030504040204" pitchFamily="34" charset="0"/>
              </a:rPr>
              <a:t>substantially</a:t>
            </a:r>
            <a:r>
              <a:rPr lang="ca-ES" sz="1400" dirty="0" smtClean="0">
                <a:latin typeface="Tahoma" panose="020B0604030504040204" pitchFamily="34" charset="0"/>
                <a:ea typeface="Tahoma" panose="020B0604030504040204" pitchFamily="34" charset="0"/>
                <a:cs typeface="Tahoma" panose="020B0604030504040204" pitchFamily="34" charset="0"/>
              </a:rPr>
              <a:t> </a:t>
            </a:r>
            <a:r>
              <a:rPr lang="ca-ES" sz="1400" dirty="0" err="1" smtClean="0">
                <a:latin typeface="Tahoma" panose="020B0604030504040204" pitchFamily="34" charset="0"/>
                <a:ea typeface="Tahoma" panose="020B0604030504040204" pitchFamily="34" charset="0"/>
                <a:cs typeface="Tahoma" panose="020B0604030504040204" pitchFamily="34" charset="0"/>
              </a:rPr>
              <a:t>manipulated</a:t>
            </a:r>
            <a:endParaRPr lang="ca-ES" sz="1400" dirty="0" smtClean="0">
              <a:latin typeface="Tahoma" panose="020B0604030504040204" pitchFamily="34" charset="0"/>
              <a:ea typeface="Tahoma" panose="020B0604030504040204" pitchFamily="34" charset="0"/>
              <a:cs typeface="Tahoma" panose="020B0604030504040204" pitchFamily="34" charset="0"/>
            </a:endParaRPr>
          </a:p>
        </p:txBody>
      </p:sp>
      <p:sp>
        <p:nvSpPr>
          <p:cNvPr id="17" name="CuadroTexto 16"/>
          <p:cNvSpPr txBox="1"/>
          <p:nvPr/>
        </p:nvSpPr>
        <p:spPr>
          <a:xfrm>
            <a:off x="8546603" y="1400406"/>
            <a:ext cx="2255744" cy="738664"/>
          </a:xfrm>
          <a:prstGeom prst="rect">
            <a:avLst/>
          </a:prstGeom>
          <a:noFill/>
        </p:spPr>
        <p:txBody>
          <a:bodyPr wrap="square" rtlCol="0">
            <a:spAutoFit/>
          </a:bodyPr>
          <a:lstStyle/>
          <a:p>
            <a:r>
              <a:rPr lang="ca-ES" sz="1400" dirty="0" err="1" smtClean="0">
                <a:latin typeface="Tahoma" panose="020B0604030504040204" pitchFamily="34" charset="0"/>
                <a:ea typeface="Tahoma" panose="020B0604030504040204" pitchFamily="34" charset="0"/>
                <a:cs typeface="Tahoma" panose="020B0604030504040204" pitchFamily="34" charset="0"/>
              </a:rPr>
              <a:t>conditioned</a:t>
            </a:r>
            <a:r>
              <a:rPr lang="ca-ES" sz="1400" dirty="0" smtClean="0">
                <a:latin typeface="Tahoma" panose="020B0604030504040204" pitchFamily="34" charset="0"/>
                <a:ea typeface="Tahoma" panose="020B0604030504040204" pitchFamily="34" charset="0"/>
                <a:cs typeface="Tahoma" panose="020B0604030504040204" pitchFamily="34" charset="0"/>
              </a:rPr>
              <a:t> </a:t>
            </a:r>
            <a:r>
              <a:rPr lang="ca-ES" sz="1400" dirty="0" err="1" smtClean="0">
                <a:latin typeface="Tahoma" panose="020B0604030504040204" pitchFamily="34" charset="0"/>
                <a:ea typeface="Tahoma" panose="020B0604030504040204" pitchFamily="34" charset="0"/>
                <a:cs typeface="Tahoma" panose="020B0604030504040204" pitchFamily="34" charset="0"/>
              </a:rPr>
              <a:t>medium</a:t>
            </a:r>
            <a:endParaRPr lang="ca-ES" sz="1400" dirty="0" smtClean="0">
              <a:latin typeface="Tahoma" panose="020B0604030504040204" pitchFamily="34" charset="0"/>
              <a:ea typeface="Tahoma" panose="020B0604030504040204" pitchFamily="34" charset="0"/>
              <a:cs typeface="Tahoma" panose="020B0604030504040204" pitchFamily="34" charset="0"/>
            </a:endParaRPr>
          </a:p>
          <a:p>
            <a:r>
              <a:rPr lang="ca-ES" sz="1400" dirty="0" err="1" smtClean="0">
                <a:latin typeface="Tahoma" panose="020B0604030504040204" pitchFamily="34" charset="0"/>
                <a:ea typeface="Tahoma" panose="020B0604030504040204" pitchFamily="34" charset="0"/>
                <a:cs typeface="Tahoma" panose="020B0604030504040204" pitchFamily="34" charset="0"/>
              </a:rPr>
              <a:t>extracellular</a:t>
            </a:r>
            <a:r>
              <a:rPr lang="ca-ES" sz="1400" dirty="0" smtClean="0">
                <a:latin typeface="Tahoma" panose="020B0604030504040204" pitchFamily="34" charset="0"/>
                <a:ea typeface="Tahoma" panose="020B0604030504040204" pitchFamily="34" charset="0"/>
                <a:cs typeface="Tahoma" panose="020B0604030504040204" pitchFamily="34" charset="0"/>
              </a:rPr>
              <a:t> </a:t>
            </a:r>
            <a:r>
              <a:rPr lang="ca-ES" sz="1400" dirty="0" err="1" smtClean="0">
                <a:latin typeface="Tahoma" panose="020B0604030504040204" pitchFamily="34" charset="0"/>
                <a:ea typeface="Tahoma" panose="020B0604030504040204" pitchFamily="34" charset="0"/>
                <a:cs typeface="Tahoma" panose="020B0604030504040204" pitchFamily="34" charset="0"/>
              </a:rPr>
              <a:t>vesicles</a:t>
            </a:r>
            <a:endParaRPr lang="ca-ES" sz="1400" dirty="0" smtClean="0">
              <a:latin typeface="Tahoma" panose="020B0604030504040204" pitchFamily="34" charset="0"/>
              <a:ea typeface="Tahoma" panose="020B0604030504040204" pitchFamily="34" charset="0"/>
              <a:cs typeface="Tahoma" panose="020B0604030504040204" pitchFamily="34" charset="0"/>
            </a:endParaRPr>
          </a:p>
          <a:p>
            <a:r>
              <a:rPr lang="ca-ES" sz="1400" dirty="0" err="1" smtClean="0">
                <a:latin typeface="Tahoma" panose="020B0604030504040204" pitchFamily="34" charset="0"/>
                <a:ea typeface="Tahoma" panose="020B0604030504040204" pitchFamily="34" charset="0"/>
                <a:cs typeface="Tahoma" panose="020B0604030504040204" pitchFamily="34" charset="0"/>
              </a:rPr>
              <a:t>purified</a:t>
            </a:r>
            <a:r>
              <a:rPr lang="ca-ES" sz="1400" dirty="0" smtClean="0">
                <a:latin typeface="Tahoma" panose="020B0604030504040204" pitchFamily="34" charset="0"/>
                <a:ea typeface="Tahoma" panose="020B0604030504040204" pitchFamily="34" charset="0"/>
                <a:cs typeface="Tahoma" panose="020B0604030504040204" pitchFamily="34" charset="0"/>
              </a:rPr>
              <a:t> </a:t>
            </a:r>
            <a:r>
              <a:rPr lang="ca-ES" sz="1400" dirty="0" err="1" smtClean="0">
                <a:latin typeface="Tahoma" panose="020B0604030504040204" pitchFamily="34" charset="0"/>
                <a:ea typeface="Tahoma" panose="020B0604030504040204" pitchFamily="34" charset="0"/>
                <a:cs typeface="Tahoma" panose="020B0604030504040204" pitchFamily="34" charset="0"/>
              </a:rPr>
              <a:t>proteins</a:t>
            </a:r>
            <a:endParaRPr lang="ca-ES" sz="1400" dirty="0" smtClean="0">
              <a:latin typeface="Tahoma" panose="020B0604030504040204" pitchFamily="34" charset="0"/>
              <a:ea typeface="Tahoma" panose="020B0604030504040204" pitchFamily="34" charset="0"/>
              <a:cs typeface="Tahoma" panose="020B0604030504040204" pitchFamily="34" charset="0"/>
            </a:endParaRPr>
          </a:p>
        </p:txBody>
      </p:sp>
      <p:sp>
        <p:nvSpPr>
          <p:cNvPr id="18" name="Rectángulo redondeado 17"/>
          <p:cNvSpPr/>
          <p:nvPr/>
        </p:nvSpPr>
        <p:spPr>
          <a:xfrm>
            <a:off x="2611755" y="162983"/>
            <a:ext cx="8232793" cy="428233"/>
          </a:xfrm>
          <a:prstGeom prst="roundRect">
            <a:avLst/>
          </a:prstGeom>
          <a:gradFill flip="none" rotWithShape="1">
            <a:gsLst>
              <a:gs pos="0">
                <a:srgbClr val="00B0F0">
                  <a:tint val="66000"/>
                  <a:satMod val="160000"/>
                </a:srgbClr>
              </a:gs>
              <a:gs pos="0">
                <a:srgbClr val="00B0F0">
                  <a:tint val="44500"/>
                  <a:satMod val="160000"/>
                  <a:lumMod val="55000"/>
                  <a:lumOff val="45000"/>
                </a:srgbClr>
              </a:gs>
              <a:gs pos="100000">
                <a:srgbClr val="00B0F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r>
              <a:rPr lang="ca-ES" sz="2400" b="1" spc="500" dirty="0">
                <a:solidFill>
                  <a:schemeClr val="dk1"/>
                </a:solidFill>
                <a:latin typeface="Tahoma" panose="020B0604030504040204" pitchFamily="34" charset="0"/>
                <a:ea typeface="Tahoma" panose="020B0604030504040204" pitchFamily="34" charset="0"/>
                <a:cs typeface="Tahoma" panose="020B0604030504040204" pitchFamily="34" charset="0"/>
              </a:rPr>
              <a:t>DONATION</a:t>
            </a:r>
          </a:p>
        </p:txBody>
      </p:sp>
      <p:sp>
        <p:nvSpPr>
          <p:cNvPr id="19" name="Rectángulo redondeado 18"/>
          <p:cNvSpPr/>
          <p:nvPr/>
        </p:nvSpPr>
        <p:spPr>
          <a:xfrm>
            <a:off x="2611755" y="6225750"/>
            <a:ext cx="8226902" cy="389448"/>
          </a:xfrm>
          <a:prstGeom prst="roundRect">
            <a:avLst/>
          </a:prstGeom>
          <a:gradFill flip="none" rotWithShape="1">
            <a:gsLst>
              <a:gs pos="0">
                <a:srgbClr val="00B0F0">
                  <a:tint val="66000"/>
                  <a:satMod val="160000"/>
                </a:srgbClr>
              </a:gs>
              <a:gs pos="0">
                <a:srgbClr val="00B0F0">
                  <a:tint val="44500"/>
                  <a:satMod val="160000"/>
                  <a:lumMod val="55000"/>
                  <a:lumOff val="45000"/>
                </a:srgbClr>
              </a:gs>
              <a:gs pos="100000">
                <a:srgbClr val="00B0F0">
                  <a:tint val="23500"/>
                  <a:satMod val="160000"/>
                </a:srgbClr>
              </a:gs>
            </a:gsLst>
            <a:lin ang="5400000" scaled="1"/>
            <a:tileRect/>
          </a:gradFill>
        </p:spPr>
        <p:style>
          <a:lnRef idx="1">
            <a:schemeClr val="accent1"/>
          </a:lnRef>
          <a:fillRef idx="2">
            <a:schemeClr val="accent1"/>
          </a:fillRef>
          <a:effectRef idx="1">
            <a:schemeClr val="accent1"/>
          </a:effectRef>
          <a:fontRef idx="minor">
            <a:schemeClr val="dk1"/>
          </a:fontRef>
        </p:style>
        <p:txBody>
          <a:bodyPr rtlCol="0" anchor="ctr"/>
          <a:lstStyle/>
          <a:p>
            <a:r>
              <a:rPr lang="ca-ES" sz="2400" b="1" spc="500" dirty="0">
                <a:latin typeface="Tahoma" panose="020B0604030504040204" pitchFamily="34" charset="0"/>
                <a:ea typeface="Tahoma" panose="020B0604030504040204" pitchFamily="34" charset="0"/>
                <a:cs typeface="Tahoma" panose="020B0604030504040204" pitchFamily="34" charset="0"/>
              </a:rPr>
              <a:t>THERAPY</a:t>
            </a:r>
          </a:p>
        </p:txBody>
      </p:sp>
      <p:cxnSp>
        <p:nvCxnSpPr>
          <p:cNvPr id="20" name="Conector recto de flecha 19"/>
          <p:cNvCxnSpPr/>
          <p:nvPr/>
        </p:nvCxnSpPr>
        <p:spPr>
          <a:xfrm>
            <a:off x="6898116" y="3651746"/>
            <a:ext cx="0" cy="61206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21" name="Conector recto de flecha 20"/>
          <p:cNvCxnSpPr/>
          <p:nvPr/>
        </p:nvCxnSpPr>
        <p:spPr>
          <a:xfrm>
            <a:off x="9597697" y="3651746"/>
            <a:ext cx="0" cy="612068"/>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2" name="Imagen 21">
            <a:extLst>
              <a:ext uri="{FF2B5EF4-FFF2-40B4-BE49-F238E27FC236}">
                <a16:creationId xmlns:a16="http://schemas.microsoft.com/office/drawing/2014/main" xmlns="" id="{CF2C2FD1-00BD-4541-ACDA-5C645C4BC29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8208" b="681"/>
          <a:stretch/>
        </p:blipFill>
        <p:spPr>
          <a:xfrm>
            <a:off x="3552739" y="2320282"/>
            <a:ext cx="1303379" cy="1269485"/>
          </a:xfrm>
          <a:prstGeom prst="rect">
            <a:avLst/>
          </a:prstGeom>
          <a:gradFill flip="none" rotWithShape="1">
            <a:gsLst>
              <a:gs pos="0">
                <a:srgbClr val="00B0F0">
                  <a:tint val="66000"/>
                  <a:satMod val="160000"/>
                </a:srgbClr>
              </a:gs>
              <a:gs pos="0">
                <a:srgbClr val="00B0F0">
                  <a:tint val="44500"/>
                  <a:satMod val="160000"/>
                  <a:lumMod val="55000"/>
                  <a:lumOff val="45000"/>
                </a:srgbClr>
              </a:gs>
              <a:gs pos="100000">
                <a:srgbClr val="00B0F0">
                  <a:tint val="23500"/>
                  <a:satMod val="160000"/>
                </a:srgbClr>
              </a:gs>
            </a:gsLst>
            <a:lin ang="5400000" scaled="1"/>
            <a:tileRect/>
          </a:gradFill>
        </p:spPr>
      </p:pic>
      <p:grpSp>
        <p:nvGrpSpPr>
          <p:cNvPr id="23" name="Grupo 22">
            <a:extLst>
              <a:ext uri="{FF2B5EF4-FFF2-40B4-BE49-F238E27FC236}">
                <a16:creationId xmlns:a16="http://schemas.microsoft.com/office/drawing/2014/main" xmlns="" id="{0258EEA4-5D17-4E61-BCCE-E56486D18EEB}"/>
              </a:ext>
            </a:extLst>
          </p:cNvPr>
          <p:cNvGrpSpPr>
            <a:grpSpLocks noChangeAspect="1"/>
          </p:cNvGrpSpPr>
          <p:nvPr/>
        </p:nvGrpSpPr>
        <p:grpSpPr>
          <a:xfrm>
            <a:off x="6315149" y="2517821"/>
            <a:ext cx="1238210" cy="874406"/>
            <a:chOff x="6044190" y="1182402"/>
            <a:chExt cx="476487" cy="364152"/>
          </a:xfrm>
        </p:grpSpPr>
        <p:sp>
          <p:nvSpPr>
            <p:cNvPr id="39" name="Forma libre: forma 1552">
              <a:extLst>
                <a:ext uri="{FF2B5EF4-FFF2-40B4-BE49-F238E27FC236}">
                  <a16:creationId xmlns:a16="http://schemas.microsoft.com/office/drawing/2014/main" xmlns="" id="{6140F829-CD4D-4987-8C32-83A06AE45B6B}"/>
                </a:ext>
              </a:extLst>
            </p:cNvPr>
            <p:cNvSpPr/>
            <p:nvPr/>
          </p:nvSpPr>
          <p:spPr>
            <a:xfrm>
              <a:off x="6156615" y="1182402"/>
              <a:ext cx="105731" cy="63165"/>
            </a:xfrm>
            <a:custGeom>
              <a:avLst/>
              <a:gdLst>
                <a:gd name="connsiteX0" fmla="*/ 926432 w 926432"/>
                <a:gd name="connsiteY0" fmla="*/ 300789 h 553452"/>
                <a:gd name="connsiteX1" fmla="*/ 926432 w 926432"/>
                <a:gd name="connsiteY1" fmla="*/ 300789 h 553452"/>
                <a:gd name="connsiteX2" fmla="*/ 830179 w 926432"/>
                <a:gd name="connsiteY2" fmla="*/ 360947 h 553452"/>
                <a:gd name="connsiteX3" fmla="*/ 806116 w 926432"/>
                <a:gd name="connsiteY3" fmla="*/ 433137 h 553452"/>
                <a:gd name="connsiteX4" fmla="*/ 770021 w 926432"/>
                <a:gd name="connsiteY4" fmla="*/ 529389 h 553452"/>
                <a:gd name="connsiteX5" fmla="*/ 721895 w 926432"/>
                <a:gd name="connsiteY5" fmla="*/ 553452 h 553452"/>
                <a:gd name="connsiteX6" fmla="*/ 553453 w 926432"/>
                <a:gd name="connsiteY6" fmla="*/ 541421 h 553452"/>
                <a:gd name="connsiteX7" fmla="*/ 529389 w 926432"/>
                <a:gd name="connsiteY7" fmla="*/ 505326 h 553452"/>
                <a:gd name="connsiteX8" fmla="*/ 493295 w 926432"/>
                <a:gd name="connsiteY8" fmla="*/ 493294 h 553452"/>
                <a:gd name="connsiteX9" fmla="*/ 469232 w 926432"/>
                <a:gd name="connsiteY9" fmla="*/ 457200 h 553452"/>
                <a:gd name="connsiteX10" fmla="*/ 397042 w 926432"/>
                <a:gd name="connsiteY10" fmla="*/ 433137 h 553452"/>
                <a:gd name="connsiteX11" fmla="*/ 216568 w 926432"/>
                <a:gd name="connsiteY11" fmla="*/ 445168 h 553452"/>
                <a:gd name="connsiteX12" fmla="*/ 180474 w 926432"/>
                <a:gd name="connsiteY12" fmla="*/ 457200 h 553452"/>
                <a:gd name="connsiteX13" fmla="*/ 96253 w 926432"/>
                <a:gd name="connsiteY13" fmla="*/ 469231 h 553452"/>
                <a:gd name="connsiteX14" fmla="*/ 60158 w 926432"/>
                <a:gd name="connsiteY14" fmla="*/ 481263 h 553452"/>
                <a:gd name="connsiteX15" fmla="*/ 0 w 926432"/>
                <a:gd name="connsiteY15" fmla="*/ 493294 h 553452"/>
                <a:gd name="connsiteX16" fmla="*/ 12032 w 926432"/>
                <a:gd name="connsiteY16" fmla="*/ 360947 h 553452"/>
                <a:gd name="connsiteX17" fmla="*/ 24063 w 926432"/>
                <a:gd name="connsiteY17" fmla="*/ 324852 h 553452"/>
                <a:gd name="connsiteX18" fmla="*/ 48126 w 926432"/>
                <a:gd name="connsiteY18" fmla="*/ 276726 h 553452"/>
                <a:gd name="connsiteX19" fmla="*/ 96253 w 926432"/>
                <a:gd name="connsiteY19" fmla="*/ 216568 h 553452"/>
                <a:gd name="connsiteX20" fmla="*/ 132347 w 926432"/>
                <a:gd name="connsiteY20" fmla="*/ 192505 h 553452"/>
                <a:gd name="connsiteX21" fmla="*/ 192505 w 926432"/>
                <a:gd name="connsiteY21" fmla="*/ 180473 h 553452"/>
                <a:gd name="connsiteX22" fmla="*/ 385011 w 926432"/>
                <a:gd name="connsiteY22" fmla="*/ 156410 h 553452"/>
                <a:gd name="connsiteX23" fmla="*/ 433137 w 926432"/>
                <a:gd name="connsiteY23" fmla="*/ 84221 h 553452"/>
                <a:gd name="connsiteX24" fmla="*/ 493295 w 926432"/>
                <a:gd name="connsiteY24" fmla="*/ 0 h 553452"/>
                <a:gd name="connsiteX25" fmla="*/ 577516 w 926432"/>
                <a:gd name="connsiteY25" fmla="*/ 36094 h 553452"/>
                <a:gd name="connsiteX26" fmla="*/ 589547 w 926432"/>
                <a:gd name="connsiteY26" fmla="*/ 72189 h 553452"/>
                <a:gd name="connsiteX27" fmla="*/ 649705 w 926432"/>
                <a:gd name="connsiteY27" fmla="*/ 132347 h 553452"/>
                <a:gd name="connsiteX28" fmla="*/ 709863 w 926432"/>
                <a:gd name="connsiteY28" fmla="*/ 180473 h 553452"/>
                <a:gd name="connsiteX29" fmla="*/ 770021 w 926432"/>
                <a:gd name="connsiteY29" fmla="*/ 240631 h 553452"/>
                <a:gd name="connsiteX30" fmla="*/ 842211 w 926432"/>
                <a:gd name="connsiteY30" fmla="*/ 264694 h 553452"/>
                <a:gd name="connsiteX31" fmla="*/ 878305 w 926432"/>
                <a:gd name="connsiteY31" fmla="*/ 276726 h 553452"/>
                <a:gd name="connsiteX32" fmla="*/ 926432 w 926432"/>
                <a:gd name="connsiteY32" fmla="*/ 300789 h 553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26432" h="553452">
                  <a:moveTo>
                    <a:pt x="926432" y="300789"/>
                  </a:moveTo>
                  <a:lnTo>
                    <a:pt x="926432" y="300789"/>
                  </a:lnTo>
                  <a:cubicBezTo>
                    <a:pt x="894348" y="320842"/>
                    <a:pt x="855630" y="332951"/>
                    <a:pt x="830179" y="360947"/>
                  </a:cubicBezTo>
                  <a:cubicBezTo>
                    <a:pt x="813117" y="379716"/>
                    <a:pt x="814137" y="409074"/>
                    <a:pt x="806116" y="433137"/>
                  </a:cubicBezTo>
                  <a:cubicBezTo>
                    <a:pt x="799544" y="452854"/>
                    <a:pt x="777865" y="520237"/>
                    <a:pt x="770021" y="529389"/>
                  </a:cubicBezTo>
                  <a:cubicBezTo>
                    <a:pt x="758349" y="543007"/>
                    <a:pt x="737937" y="545431"/>
                    <a:pt x="721895" y="553452"/>
                  </a:cubicBezTo>
                  <a:cubicBezTo>
                    <a:pt x="665748" y="549442"/>
                    <a:pt x="608063" y="555073"/>
                    <a:pt x="553453" y="541421"/>
                  </a:cubicBezTo>
                  <a:cubicBezTo>
                    <a:pt x="539424" y="537914"/>
                    <a:pt x="540681" y="514359"/>
                    <a:pt x="529389" y="505326"/>
                  </a:cubicBezTo>
                  <a:cubicBezTo>
                    <a:pt x="519486" y="497403"/>
                    <a:pt x="505326" y="497305"/>
                    <a:pt x="493295" y="493294"/>
                  </a:cubicBezTo>
                  <a:cubicBezTo>
                    <a:pt x="485274" y="481263"/>
                    <a:pt x="481494" y="464864"/>
                    <a:pt x="469232" y="457200"/>
                  </a:cubicBezTo>
                  <a:cubicBezTo>
                    <a:pt x="447722" y="443757"/>
                    <a:pt x="397042" y="433137"/>
                    <a:pt x="397042" y="433137"/>
                  </a:cubicBezTo>
                  <a:cubicBezTo>
                    <a:pt x="336884" y="437147"/>
                    <a:pt x="276491" y="438510"/>
                    <a:pt x="216568" y="445168"/>
                  </a:cubicBezTo>
                  <a:cubicBezTo>
                    <a:pt x="203963" y="446569"/>
                    <a:pt x="192910" y="454713"/>
                    <a:pt x="180474" y="457200"/>
                  </a:cubicBezTo>
                  <a:cubicBezTo>
                    <a:pt x="152666" y="462762"/>
                    <a:pt x="124327" y="465221"/>
                    <a:pt x="96253" y="469231"/>
                  </a:cubicBezTo>
                  <a:cubicBezTo>
                    <a:pt x="84221" y="473242"/>
                    <a:pt x="70710" y="474228"/>
                    <a:pt x="60158" y="481263"/>
                  </a:cubicBezTo>
                  <a:cubicBezTo>
                    <a:pt x="7219" y="516556"/>
                    <a:pt x="41976" y="535272"/>
                    <a:pt x="0" y="493294"/>
                  </a:cubicBezTo>
                  <a:cubicBezTo>
                    <a:pt x="4011" y="449178"/>
                    <a:pt x="5767" y="404799"/>
                    <a:pt x="12032" y="360947"/>
                  </a:cubicBezTo>
                  <a:cubicBezTo>
                    <a:pt x="13826" y="348392"/>
                    <a:pt x="19067" y="336509"/>
                    <a:pt x="24063" y="324852"/>
                  </a:cubicBezTo>
                  <a:cubicBezTo>
                    <a:pt x="31128" y="308367"/>
                    <a:pt x="39228" y="292298"/>
                    <a:pt x="48126" y="276726"/>
                  </a:cubicBezTo>
                  <a:cubicBezTo>
                    <a:pt x="61293" y="253683"/>
                    <a:pt x="75447" y="233212"/>
                    <a:pt x="96253" y="216568"/>
                  </a:cubicBezTo>
                  <a:cubicBezTo>
                    <a:pt x="107544" y="207535"/>
                    <a:pt x="118808" y="197582"/>
                    <a:pt x="132347" y="192505"/>
                  </a:cubicBezTo>
                  <a:cubicBezTo>
                    <a:pt x="151495" y="185325"/>
                    <a:pt x="172261" y="183365"/>
                    <a:pt x="192505" y="180473"/>
                  </a:cubicBezTo>
                  <a:cubicBezTo>
                    <a:pt x="256523" y="171328"/>
                    <a:pt x="320842" y="164431"/>
                    <a:pt x="385011" y="156410"/>
                  </a:cubicBezTo>
                  <a:cubicBezTo>
                    <a:pt x="401053" y="132347"/>
                    <a:pt x="423992" y="111657"/>
                    <a:pt x="433137" y="84221"/>
                  </a:cubicBezTo>
                  <a:cubicBezTo>
                    <a:pt x="461210" y="-1"/>
                    <a:pt x="433137" y="20052"/>
                    <a:pt x="493295" y="0"/>
                  </a:cubicBezTo>
                  <a:cubicBezTo>
                    <a:pt x="522194" y="7224"/>
                    <a:pt x="556744" y="10129"/>
                    <a:pt x="577516" y="36094"/>
                  </a:cubicBezTo>
                  <a:cubicBezTo>
                    <a:pt x="585439" y="45997"/>
                    <a:pt x="583875" y="60845"/>
                    <a:pt x="589547" y="72189"/>
                  </a:cubicBezTo>
                  <a:cubicBezTo>
                    <a:pt x="609599" y="112293"/>
                    <a:pt x="613612" y="108285"/>
                    <a:pt x="649705" y="132347"/>
                  </a:cubicBezTo>
                  <a:cubicBezTo>
                    <a:pt x="712356" y="226324"/>
                    <a:pt x="632376" y="122358"/>
                    <a:pt x="709863" y="180473"/>
                  </a:cubicBezTo>
                  <a:cubicBezTo>
                    <a:pt x="732550" y="197488"/>
                    <a:pt x="743117" y="231663"/>
                    <a:pt x="770021" y="240631"/>
                  </a:cubicBezTo>
                  <a:lnTo>
                    <a:pt x="842211" y="264694"/>
                  </a:lnTo>
                  <a:cubicBezTo>
                    <a:pt x="854242" y="268705"/>
                    <a:pt x="865623" y="276726"/>
                    <a:pt x="878305" y="276726"/>
                  </a:cubicBezTo>
                  <a:lnTo>
                    <a:pt x="926432" y="300789"/>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40" name="Forma libre: forma 1553">
              <a:extLst>
                <a:ext uri="{FF2B5EF4-FFF2-40B4-BE49-F238E27FC236}">
                  <a16:creationId xmlns:a16="http://schemas.microsoft.com/office/drawing/2014/main" xmlns="" id="{C3C994FA-D21A-4ACE-B0A8-925E7F95209B}"/>
                </a:ext>
              </a:extLst>
            </p:cNvPr>
            <p:cNvSpPr/>
            <p:nvPr/>
          </p:nvSpPr>
          <p:spPr>
            <a:xfrm>
              <a:off x="6466648" y="1237460"/>
              <a:ext cx="54029" cy="93509"/>
            </a:xfrm>
            <a:custGeom>
              <a:avLst/>
              <a:gdLst>
                <a:gd name="connsiteX0" fmla="*/ 148471 w 473409"/>
                <a:gd name="connsiteY0" fmla="*/ 1180 h 819327"/>
                <a:gd name="connsiteX1" fmla="*/ 148471 w 473409"/>
                <a:gd name="connsiteY1" fmla="*/ 1180 h 819327"/>
                <a:gd name="connsiteX2" fmla="*/ 136440 w 473409"/>
                <a:gd name="connsiteY2" fmla="*/ 398222 h 819327"/>
                <a:gd name="connsiteX3" fmla="*/ 100345 w 473409"/>
                <a:gd name="connsiteY3" fmla="*/ 410253 h 819327"/>
                <a:gd name="connsiteX4" fmla="*/ 76282 w 473409"/>
                <a:gd name="connsiteY4" fmla="*/ 434317 h 819327"/>
                <a:gd name="connsiteX5" fmla="*/ 4092 w 473409"/>
                <a:gd name="connsiteY5" fmla="*/ 446348 h 819327"/>
                <a:gd name="connsiteX6" fmla="*/ 16124 w 473409"/>
                <a:gd name="connsiteY6" fmla="*/ 494474 h 819327"/>
                <a:gd name="connsiteX7" fmla="*/ 76282 w 473409"/>
                <a:gd name="connsiteY7" fmla="*/ 530569 h 819327"/>
                <a:gd name="connsiteX8" fmla="*/ 88313 w 473409"/>
                <a:gd name="connsiteY8" fmla="*/ 566664 h 819327"/>
                <a:gd name="connsiteX9" fmla="*/ 100345 w 473409"/>
                <a:gd name="connsiteY9" fmla="*/ 723074 h 819327"/>
                <a:gd name="connsiteX10" fmla="*/ 136440 w 473409"/>
                <a:gd name="connsiteY10" fmla="*/ 735106 h 819327"/>
                <a:gd name="connsiteX11" fmla="*/ 220661 w 473409"/>
                <a:gd name="connsiteY11" fmla="*/ 747138 h 819327"/>
                <a:gd name="connsiteX12" fmla="*/ 256756 w 473409"/>
                <a:gd name="connsiteY12" fmla="*/ 759169 h 819327"/>
                <a:gd name="connsiteX13" fmla="*/ 316913 w 473409"/>
                <a:gd name="connsiteY13" fmla="*/ 807295 h 819327"/>
                <a:gd name="connsiteX14" fmla="*/ 377071 w 473409"/>
                <a:gd name="connsiteY14" fmla="*/ 795264 h 819327"/>
                <a:gd name="connsiteX15" fmla="*/ 413166 w 473409"/>
                <a:gd name="connsiteY15" fmla="*/ 783232 h 819327"/>
                <a:gd name="connsiteX16" fmla="*/ 425198 w 473409"/>
                <a:gd name="connsiteY16" fmla="*/ 819327 h 819327"/>
                <a:gd name="connsiteX17" fmla="*/ 473324 w 473409"/>
                <a:gd name="connsiteY17" fmla="*/ 759169 h 819327"/>
                <a:gd name="connsiteX18" fmla="*/ 449261 w 473409"/>
                <a:gd name="connsiteY18" fmla="*/ 530569 h 819327"/>
                <a:gd name="connsiteX19" fmla="*/ 413166 w 473409"/>
                <a:gd name="connsiteY19" fmla="*/ 458380 h 819327"/>
                <a:gd name="connsiteX20" fmla="*/ 377071 w 473409"/>
                <a:gd name="connsiteY20" fmla="*/ 338064 h 819327"/>
                <a:gd name="connsiteX21" fmla="*/ 365040 w 473409"/>
                <a:gd name="connsiteY21" fmla="*/ 253843 h 819327"/>
                <a:gd name="connsiteX22" fmla="*/ 353008 w 473409"/>
                <a:gd name="connsiteY22" fmla="*/ 181653 h 819327"/>
                <a:gd name="connsiteX23" fmla="*/ 316913 w 473409"/>
                <a:gd name="connsiteY23" fmla="*/ 157590 h 819327"/>
                <a:gd name="connsiteX24" fmla="*/ 268787 w 473409"/>
                <a:gd name="connsiteY24" fmla="*/ 49306 h 819327"/>
                <a:gd name="connsiteX25" fmla="*/ 196598 w 473409"/>
                <a:gd name="connsiteY25" fmla="*/ 1180 h 819327"/>
                <a:gd name="connsiteX26" fmla="*/ 148471 w 473409"/>
                <a:gd name="connsiteY26" fmla="*/ 1180 h 819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3409" h="819327">
                  <a:moveTo>
                    <a:pt x="148471" y="1180"/>
                  </a:moveTo>
                  <a:lnTo>
                    <a:pt x="148471" y="1180"/>
                  </a:lnTo>
                  <a:cubicBezTo>
                    <a:pt x="152563" y="91195"/>
                    <a:pt x="181367" y="290397"/>
                    <a:pt x="136440" y="398222"/>
                  </a:cubicBezTo>
                  <a:cubicBezTo>
                    <a:pt x="131562" y="409929"/>
                    <a:pt x="112377" y="406243"/>
                    <a:pt x="100345" y="410253"/>
                  </a:cubicBezTo>
                  <a:cubicBezTo>
                    <a:pt x="92324" y="418274"/>
                    <a:pt x="86903" y="430334"/>
                    <a:pt x="76282" y="434317"/>
                  </a:cubicBezTo>
                  <a:cubicBezTo>
                    <a:pt x="53440" y="442883"/>
                    <a:pt x="21342" y="429098"/>
                    <a:pt x="4092" y="446348"/>
                  </a:cubicBezTo>
                  <a:cubicBezTo>
                    <a:pt x="-7601" y="458040"/>
                    <a:pt x="8729" y="479684"/>
                    <a:pt x="16124" y="494474"/>
                  </a:cubicBezTo>
                  <a:cubicBezTo>
                    <a:pt x="29337" y="520901"/>
                    <a:pt x="51582" y="522336"/>
                    <a:pt x="76282" y="530569"/>
                  </a:cubicBezTo>
                  <a:cubicBezTo>
                    <a:pt x="80292" y="542601"/>
                    <a:pt x="86740" y="554080"/>
                    <a:pt x="88313" y="566664"/>
                  </a:cubicBezTo>
                  <a:cubicBezTo>
                    <a:pt x="94799" y="618551"/>
                    <a:pt x="85979" y="672795"/>
                    <a:pt x="100345" y="723074"/>
                  </a:cubicBezTo>
                  <a:cubicBezTo>
                    <a:pt x="103829" y="735269"/>
                    <a:pt x="124004" y="732619"/>
                    <a:pt x="136440" y="735106"/>
                  </a:cubicBezTo>
                  <a:cubicBezTo>
                    <a:pt x="164248" y="740668"/>
                    <a:pt x="192587" y="743127"/>
                    <a:pt x="220661" y="747138"/>
                  </a:cubicBezTo>
                  <a:cubicBezTo>
                    <a:pt x="232693" y="751148"/>
                    <a:pt x="246853" y="751246"/>
                    <a:pt x="256756" y="759169"/>
                  </a:cubicBezTo>
                  <a:cubicBezTo>
                    <a:pt x="334502" y="821365"/>
                    <a:pt x="226189" y="777054"/>
                    <a:pt x="316913" y="807295"/>
                  </a:cubicBezTo>
                  <a:cubicBezTo>
                    <a:pt x="336966" y="803285"/>
                    <a:pt x="357232" y="800224"/>
                    <a:pt x="377071" y="795264"/>
                  </a:cubicBezTo>
                  <a:cubicBezTo>
                    <a:pt x="389375" y="792188"/>
                    <a:pt x="401822" y="777560"/>
                    <a:pt x="413166" y="783232"/>
                  </a:cubicBezTo>
                  <a:cubicBezTo>
                    <a:pt x="424510" y="788904"/>
                    <a:pt x="421187" y="807295"/>
                    <a:pt x="425198" y="819327"/>
                  </a:cubicBezTo>
                  <a:cubicBezTo>
                    <a:pt x="450964" y="802149"/>
                    <a:pt x="475033" y="796772"/>
                    <a:pt x="473324" y="759169"/>
                  </a:cubicBezTo>
                  <a:cubicBezTo>
                    <a:pt x="469845" y="682627"/>
                    <a:pt x="459614" y="606487"/>
                    <a:pt x="449261" y="530569"/>
                  </a:cubicBezTo>
                  <a:cubicBezTo>
                    <a:pt x="442787" y="483093"/>
                    <a:pt x="432714" y="502362"/>
                    <a:pt x="413166" y="458380"/>
                  </a:cubicBezTo>
                  <a:cubicBezTo>
                    <a:pt x="403509" y="436653"/>
                    <a:pt x="382455" y="367674"/>
                    <a:pt x="377071" y="338064"/>
                  </a:cubicBezTo>
                  <a:cubicBezTo>
                    <a:pt x="371998" y="310163"/>
                    <a:pt x="369352" y="281872"/>
                    <a:pt x="365040" y="253843"/>
                  </a:cubicBezTo>
                  <a:cubicBezTo>
                    <a:pt x="361331" y="229731"/>
                    <a:pt x="363918" y="203473"/>
                    <a:pt x="353008" y="181653"/>
                  </a:cubicBezTo>
                  <a:cubicBezTo>
                    <a:pt x="346541" y="168719"/>
                    <a:pt x="328945" y="165611"/>
                    <a:pt x="316913" y="157590"/>
                  </a:cubicBezTo>
                  <a:cubicBezTo>
                    <a:pt x="299426" y="105129"/>
                    <a:pt x="300564" y="87438"/>
                    <a:pt x="268787" y="49306"/>
                  </a:cubicBezTo>
                  <a:cubicBezTo>
                    <a:pt x="246304" y="22326"/>
                    <a:pt x="232005" y="5114"/>
                    <a:pt x="196598" y="1180"/>
                  </a:cubicBezTo>
                  <a:cubicBezTo>
                    <a:pt x="172682" y="-1477"/>
                    <a:pt x="156492" y="1180"/>
                    <a:pt x="148471" y="1180"/>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41" name="Forma libre: forma 1554">
              <a:extLst>
                <a:ext uri="{FF2B5EF4-FFF2-40B4-BE49-F238E27FC236}">
                  <a16:creationId xmlns:a16="http://schemas.microsoft.com/office/drawing/2014/main" xmlns="" id="{5985492F-32CF-48FF-8D4D-8814BCD2C565}"/>
                </a:ext>
              </a:extLst>
            </p:cNvPr>
            <p:cNvSpPr/>
            <p:nvPr/>
          </p:nvSpPr>
          <p:spPr>
            <a:xfrm rot="20693520">
              <a:off x="6376265" y="1444117"/>
              <a:ext cx="92223" cy="102437"/>
            </a:xfrm>
            <a:custGeom>
              <a:avLst/>
              <a:gdLst>
                <a:gd name="connsiteX0" fmla="*/ 519314 w 808072"/>
                <a:gd name="connsiteY0" fmla="*/ 500511 h 897553"/>
                <a:gd name="connsiteX1" fmla="*/ 519314 w 808072"/>
                <a:gd name="connsiteY1" fmla="*/ 500511 h 897553"/>
                <a:gd name="connsiteX2" fmla="*/ 507282 w 808072"/>
                <a:gd name="connsiteY2" fmla="*/ 632858 h 897553"/>
                <a:gd name="connsiteX3" fmla="*/ 495251 w 808072"/>
                <a:gd name="connsiteY3" fmla="*/ 729111 h 897553"/>
                <a:gd name="connsiteX4" fmla="*/ 459156 w 808072"/>
                <a:gd name="connsiteY4" fmla="*/ 753174 h 897553"/>
                <a:gd name="connsiteX5" fmla="*/ 386967 w 808072"/>
                <a:gd name="connsiteY5" fmla="*/ 825364 h 897553"/>
                <a:gd name="connsiteX6" fmla="*/ 362903 w 808072"/>
                <a:gd name="connsiteY6" fmla="*/ 849427 h 897553"/>
                <a:gd name="connsiteX7" fmla="*/ 290714 w 808072"/>
                <a:gd name="connsiteY7" fmla="*/ 897553 h 897553"/>
                <a:gd name="connsiteX8" fmla="*/ 230556 w 808072"/>
                <a:gd name="connsiteY8" fmla="*/ 873490 h 897553"/>
                <a:gd name="connsiteX9" fmla="*/ 278682 w 808072"/>
                <a:gd name="connsiteY9" fmla="*/ 729111 h 897553"/>
                <a:gd name="connsiteX10" fmla="*/ 290714 w 808072"/>
                <a:gd name="connsiteY10" fmla="*/ 693016 h 897553"/>
                <a:gd name="connsiteX11" fmla="*/ 254619 w 808072"/>
                <a:gd name="connsiteY11" fmla="*/ 572700 h 897553"/>
                <a:gd name="connsiteX12" fmla="*/ 242588 w 808072"/>
                <a:gd name="connsiteY12" fmla="*/ 536606 h 897553"/>
                <a:gd name="connsiteX13" fmla="*/ 218524 w 808072"/>
                <a:gd name="connsiteY13" fmla="*/ 512543 h 897553"/>
                <a:gd name="connsiteX14" fmla="*/ 182430 w 808072"/>
                <a:gd name="connsiteY14" fmla="*/ 488479 h 897553"/>
                <a:gd name="connsiteX15" fmla="*/ 62114 w 808072"/>
                <a:gd name="connsiteY15" fmla="*/ 464416 h 897553"/>
                <a:gd name="connsiteX16" fmla="*/ 26019 w 808072"/>
                <a:gd name="connsiteY16" fmla="*/ 440353 h 897553"/>
                <a:gd name="connsiteX17" fmla="*/ 13988 w 808072"/>
                <a:gd name="connsiteY17" fmla="*/ 356132 h 897553"/>
                <a:gd name="connsiteX18" fmla="*/ 50082 w 808072"/>
                <a:gd name="connsiteY18" fmla="*/ 344100 h 897553"/>
                <a:gd name="connsiteX19" fmla="*/ 254619 w 808072"/>
                <a:gd name="connsiteY19" fmla="*/ 356132 h 897553"/>
                <a:gd name="connsiteX20" fmla="*/ 350872 w 808072"/>
                <a:gd name="connsiteY20" fmla="*/ 368164 h 897553"/>
                <a:gd name="connsiteX21" fmla="*/ 483219 w 808072"/>
                <a:gd name="connsiteY21" fmla="*/ 356132 h 897553"/>
                <a:gd name="connsiteX22" fmla="*/ 543377 w 808072"/>
                <a:gd name="connsiteY22" fmla="*/ 283943 h 897553"/>
                <a:gd name="connsiteX23" fmla="*/ 567440 w 808072"/>
                <a:gd name="connsiteY23" fmla="*/ 211753 h 897553"/>
                <a:gd name="connsiteX24" fmla="*/ 579472 w 808072"/>
                <a:gd name="connsiteY24" fmla="*/ 175658 h 897553"/>
                <a:gd name="connsiteX25" fmla="*/ 591503 w 808072"/>
                <a:gd name="connsiteY25" fmla="*/ 7216 h 897553"/>
                <a:gd name="connsiteX26" fmla="*/ 651661 w 808072"/>
                <a:gd name="connsiteY26" fmla="*/ 19248 h 897553"/>
                <a:gd name="connsiteX27" fmla="*/ 723851 w 808072"/>
                <a:gd name="connsiteY27" fmla="*/ 67374 h 897553"/>
                <a:gd name="connsiteX28" fmla="*/ 747914 w 808072"/>
                <a:gd name="connsiteY28" fmla="*/ 103469 h 897553"/>
                <a:gd name="connsiteX29" fmla="*/ 784009 w 808072"/>
                <a:gd name="connsiteY29" fmla="*/ 127532 h 897553"/>
                <a:gd name="connsiteX30" fmla="*/ 808072 w 808072"/>
                <a:gd name="connsiteY30" fmla="*/ 199721 h 897553"/>
                <a:gd name="connsiteX31" fmla="*/ 759946 w 808072"/>
                <a:gd name="connsiteY31" fmla="*/ 308006 h 897553"/>
                <a:gd name="connsiteX32" fmla="*/ 699788 w 808072"/>
                <a:gd name="connsiteY32" fmla="*/ 368164 h 897553"/>
                <a:gd name="connsiteX33" fmla="*/ 651661 w 808072"/>
                <a:gd name="connsiteY33" fmla="*/ 380195 h 897553"/>
                <a:gd name="connsiteX34" fmla="*/ 579472 w 808072"/>
                <a:gd name="connsiteY34" fmla="*/ 404258 h 897553"/>
                <a:gd name="connsiteX35" fmla="*/ 519314 w 808072"/>
                <a:gd name="connsiteY35" fmla="*/ 452385 h 897553"/>
                <a:gd name="connsiteX36" fmla="*/ 519314 w 808072"/>
                <a:gd name="connsiteY36" fmla="*/ 500511 h 897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08072" h="897553">
                  <a:moveTo>
                    <a:pt x="519314" y="500511"/>
                  </a:moveTo>
                  <a:lnTo>
                    <a:pt x="519314" y="500511"/>
                  </a:lnTo>
                  <a:cubicBezTo>
                    <a:pt x="515303" y="544627"/>
                    <a:pt x="511919" y="588804"/>
                    <a:pt x="507282" y="632858"/>
                  </a:cubicBezTo>
                  <a:cubicBezTo>
                    <a:pt x="503897" y="665014"/>
                    <a:pt x="507259" y="699090"/>
                    <a:pt x="495251" y="729111"/>
                  </a:cubicBezTo>
                  <a:cubicBezTo>
                    <a:pt x="489881" y="742537"/>
                    <a:pt x="469964" y="743567"/>
                    <a:pt x="459156" y="753174"/>
                  </a:cubicBezTo>
                  <a:cubicBezTo>
                    <a:pt x="433721" y="775783"/>
                    <a:pt x="411030" y="801301"/>
                    <a:pt x="386967" y="825364"/>
                  </a:cubicBezTo>
                  <a:cubicBezTo>
                    <a:pt x="378946" y="833385"/>
                    <a:pt x="372341" y="843135"/>
                    <a:pt x="362903" y="849427"/>
                  </a:cubicBezTo>
                  <a:lnTo>
                    <a:pt x="290714" y="897553"/>
                  </a:lnTo>
                  <a:cubicBezTo>
                    <a:pt x="270661" y="889532"/>
                    <a:pt x="237937" y="893787"/>
                    <a:pt x="230556" y="873490"/>
                  </a:cubicBezTo>
                  <a:cubicBezTo>
                    <a:pt x="200881" y="791883"/>
                    <a:pt x="237330" y="770465"/>
                    <a:pt x="278682" y="729111"/>
                  </a:cubicBezTo>
                  <a:cubicBezTo>
                    <a:pt x="282693" y="717079"/>
                    <a:pt x="290714" y="705699"/>
                    <a:pt x="290714" y="693016"/>
                  </a:cubicBezTo>
                  <a:cubicBezTo>
                    <a:pt x="290714" y="615596"/>
                    <a:pt x="287234" y="621624"/>
                    <a:pt x="254619" y="572700"/>
                  </a:cubicBezTo>
                  <a:cubicBezTo>
                    <a:pt x="250609" y="560669"/>
                    <a:pt x="249113" y="547481"/>
                    <a:pt x="242588" y="536606"/>
                  </a:cubicBezTo>
                  <a:cubicBezTo>
                    <a:pt x="236752" y="526879"/>
                    <a:pt x="227382" y="519629"/>
                    <a:pt x="218524" y="512543"/>
                  </a:cubicBezTo>
                  <a:cubicBezTo>
                    <a:pt x="207233" y="503510"/>
                    <a:pt x="195363" y="494946"/>
                    <a:pt x="182430" y="488479"/>
                  </a:cubicBezTo>
                  <a:cubicBezTo>
                    <a:pt x="148835" y="471681"/>
                    <a:pt x="93141" y="468849"/>
                    <a:pt x="62114" y="464416"/>
                  </a:cubicBezTo>
                  <a:cubicBezTo>
                    <a:pt x="50082" y="456395"/>
                    <a:pt x="36244" y="450578"/>
                    <a:pt x="26019" y="440353"/>
                  </a:cubicBezTo>
                  <a:cubicBezTo>
                    <a:pt x="2005" y="416339"/>
                    <a:pt x="-12096" y="388738"/>
                    <a:pt x="13988" y="356132"/>
                  </a:cubicBezTo>
                  <a:cubicBezTo>
                    <a:pt x="21910" y="346229"/>
                    <a:pt x="38051" y="348111"/>
                    <a:pt x="50082" y="344100"/>
                  </a:cubicBezTo>
                  <a:cubicBezTo>
                    <a:pt x="118261" y="348111"/>
                    <a:pt x="186540" y="350685"/>
                    <a:pt x="254619" y="356132"/>
                  </a:cubicBezTo>
                  <a:cubicBezTo>
                    <a:pt x="286850" y="358711"/>
                    <a:pt x="318538" y="368164"/>
                    <a:pt x="350872" y="368164"/>
                  </a:cubicBezTo>
                  <a:cubicBezTo>
                    <a:pt x="395170" y="368164"/>
                    <a:pt x="439103" y="360143"/>
                    <a:pt x="483219" y="356132"/>
                  </a:cubicBezTo>
                  <a:cubicBezTo>
                    <a:pt x="505885" y="333466"/>
                    <a:pt x="529977" y="314093"/>
                    <a:pt x="543377" y="283943"/>
                  </a:cubicBezTo>
                  <a:cubicBezTo>
                    <a:pt x="553679" y="260764"/>
                    <a:pt x="559419" y="235816"/>
                    <a:pt x="567440" y="211753"/>
                  </a:cubicBezTo>
                  <a:lnTo>
                    <a:pt x="579472" y="175658"/>
                  </a:lnTo>
                  <a:cubicBezTo>
                    <a:pt x="583482" y="119511"/>
                    <a:pt x="567914" y="58325"/>
                    <a:pt x="591503" y="7216"/>
                  </a:cubicBezTo>
                  <a:cubicBezTo>
                    <a:pt x="600073" y="-11352"/>
                    <a:pt x="633044" y="10786"/>
                    <a:pt x="651661" y="19248"/>
                  </a:cubicBezTo>
                  <a:cubicBezTo>
                    <a:pt x="677989" y="31215"/>
                    <a:pt x="723851" y="67374"/>
                    <a:pt x="723851" y="67374"/>
                  </a:cubicBezTo>
                  <a:cubicBezTo>
                    <a:pt x="731872" y="79406"/>
                    <a:pt x="737689" y="93244"/>
                    <a:pt x="747914" y="103469"/>
                  </a:cubicBezTo>
                  <a:cubicBezTo>
                    <a:pt x="758139" y="113694"/>
                    <a:pt x="776345" y="115270"/>
                    <a:pt x="784009" y="127532"/>
                  </a:cubicBezTo>
                  <a:cubicBezTo>
                    <a:pt x="797452" y="149041"/>
                    <a:pt x="808072" y="199721"/>
                    <a:pt x="808072" y="199721"/>
                  </a:cubicBezTo>
                  <a:cubicBezTo>
                    <a:pt x="790013" y="326130"/>
                    <a:pt x="821666" y="254000"/>
                    <a:pt x="759946" y="308006"/>
                  </a:cubicBezTo>
                  <a:cubicBezTo>
                    <a:pt x="738604" y="326680"/>
                    <a:pt x="727300" y="361286"/>
                    <a:pt x="699788" y="368164"/>
                  </a:cubicBezTo>
                  <a:cubicBezTo>
                    <a:pt x="683746" y="372174"/>
                    <a:pt x="667500" y="375444"/>
                    <a:pt x="651661" y="380195"/>
                  </a:cubicBezTo>
                  <a:cubicBezTo>
                    <a:pt x="627366" y="387483"/>
                    <a:pt x="579472" y="404258"/>
                    <a:pt x="579472" y="404258"/>
                  </a:cubicBezTo>
                  <a:cubicBezTo>
                    <a:pt x="555790" y="420046"/>
                    <a:pt x="536460" y="429524"/>
                    <a:pt x="519314" y="452385"/>
                  </a:cubicBezTo>
                  <a:cubicBezTo>
                    <a:pt x="513933" y="459559"/>
                    <a:pt x="519314" y="492490"/>
                    <a:pt x="519314" y="500511"/>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42" name="Forma libre: forma 1555">
              <a:extLst>
                <a:ext uri="{FF2B5EF4-FFF2-40B4-BE49-F238E27FC236}">
                  <a16:creationId xmlns:a16="http://schemas.microsoft.com/office/drawing/2014/main" xmlns="" id="{51D1FAC8-CE47-42E1-A6FE-5155C0B24DBC}"/>
                </a:ext>
              </a:extLst>
            </p:cNvPr>
            <p:cNvSpPr/>
            <p:nvPr/>
          </p:nvSpPr>
          <p:spPr>
            <a:xfrm>
              <a:off x="6301346" y="1212580"/>
              <a:ext cx="114782" cy="78818"/>
            </a:xfrm>
            <a:custGeom>
              <a:avLst/>
              <a:gdLst>
                <a:gd name="connsiteX0" fmla="*/ 175558 w 1005737"/>
                <a:gd name="connsiteY0" fmla="*/ 195559 h 690610"/>
                <a:gd name="connsiteX1" fmla="*/ 175558 w 1005737"/>
                <a:gd name="connsiteY1" fmla="*/ 195559 h 690610"/>
                <a:gd name="connsiteX2" fmla="*/ 7116 w 1005737"/>
                <a:gd name="connsiteY2" fmla="*/ 207591 h 690610"/>
                <a:gd name="connsiteX3" fmla="*/ 31179 w 1005737"/>
                <a:gd name="connsiteY3" fmla="*/ 279780 h 690610"/>
                <a:gd name="connsiteX4" fmla="*/ 127432 w 1005737"/>
                <a:gd name="connsiteY4" fmla="*/ 315875 h 690610"/>
                <a:gd name="connsiteX5" fmla="*/ 235716 w 1005737"/>
                <a:gd name="connsiteY5" fmla="*/ 364002 h 690610"/>
                <a:gd name="connsiteX6" fmla="*/ 247748 w 1005737"/>
                <a:gd name="connsiteY6" fmla="*/ 400096 h 690610"/>
                <a:gd name="connsiteX7" fmla="*/ 259779 w 1005737"/>
                <a:gd name="connsiteY7" fmla="*/ 508380 h 690610"/>
                <a:gd name="connsiteX8" fmla="*/ 187590 w 1005737"/>
                <a:gd name="connsiteY8" fmla="*/ 556507 h 690610"/>
                <a:gd name="connsiteX9" fmla="*/ 163526 w 1005737"/>
                <a:gd name="connsiteY9" fmla="*/ 580570 h 690610"/>
                <a:gd name="connsiteX10" fmla="*/ 175558 w 1005737"/>
                <a:gd name="connsiteY10" fmla="*/ 664791 h 690610"/>
                <a:gd name="connsiteX11" fmla="*/ 319937 w 1005737"/>
                <a:gd name="connsiteY11" fmla="*/ 676823 h 690610"/>
                <a:gd name="connsiteX12" fmla="*/ 344000 w 1005737"/>
                <a:gd name="connsiteY12" fmla="*/ 640728 h 690610"/>
                <a:gd name="connsiteX13" fmla="*/ 380095 w 1005737"/>
                <a:gd name="connsiteY13" fmla="*/ 568538 h 690610"/>
                <a:gd name="connsiteX14" fmla="*/ 416190 w 1005737"/>
                <a:gd name="connsiteY14" fmla="*/ 556507 h 690610"/>
                <a:gd name="connsiteX15" fmla="*/ 440253 w 1005737"/>
                <a:gd name="connsiteY15" fmla="*/ 520412 h 690610"/>
                <a:gd name="connsiteX16" fmla="*/ 476348 w 1005737"/>
                <a:gd name="connsiteY16" fmla="*/ 508380 h 690610"/>
                <a:gd name="connsiteX17" fmla="*/ 680884 w 1005737"/>
                <a:gd name="connsiteY17" fmla="*/ 520412 h 690610"/>
                <a:gd name="connsiteX18" fmla="*/ 716979 w 1005737"/>
                <a:gd name="connsiteY18" fmla="*/ 544475 h 690610"/>
                <a:gd name="connsiteX19" fmla="*/ 753074 w 1005737"/>
                <a:gd name="connsiteY19" fmla="*/ 556507 h 690610"/>
                <a:gd name="connsiteX20" fmla="*/ 777137 w 1005737"/>
                <a:gd name="connsiteY20" fmla="*/ 592602 h 690610"/>
                <a:gd name="connsiteX21" fmla="*/ 849326 w 1005737"/>
                <a:gd name="connsiteY21" fmla="*/ 616665 h 690610"/>
                <a:gd name="connsiteX22" fmla="*/ 909484 w 1005737"/>
                <a:gd name="connsiteY22" fmla="*/ 604633 h 690610"/>
                <a:gd name="connsiteX23" fmla="*/ 885421 w 1005737"/>
                <a:gd name="connsiteY23" fmla="*/ 472286 h 690610"/>
                <a:gd name="connsiteX24" fmla="*/ 849326 w 1005737"/>
                <a:gd name="connsiteY24" fmla="*/ 424159 h 690610"/>
                <a:gd name="connsiteX25" fmla="*/ 861358 w 1005737"/>
                <a:gd name="connsiteY25" fmla="*/ 315875 h 690610"/>
                <a:gd name="connsiteX26" fmla="*/ 933548 w 1005737"/>
                <a:gd name="connsiteY26" fmla="*/ 267749 h 690610"/>
                <a:gd name="connsiteX27" fmla="*/ 993705 w 1005737"/>
                <a:gd name="connsiteY27" fmla="*/ 195559 h 690610"/>
                <a:gd name="connsiteX28" fmla="*/ 1005737 w 1005737"/>
                <a:gd name="connsiteY28" fmla="*/ 159465 h 690610"/>
                <a:gd name="connsiteX29" fmla="*/ 789169 w 1005737"/>
                <a:gd name="connsiteY29" fmla="*/ 111338 h 690610"/>
                <a:gd name="connsiteX30" fmla="*/ 753074 w 1005737"/>
                <a:gd name="connsiteY30" fmla="*/ 87275 h 690610"/>
                <a:gd name="connsiteX31" fmla="*/ 716979 w 1005737"/>
                <a:gd name="connsiteY31" fmla="*/ 75244 h 690610"/>
                <a:gd name="connsiteX32" fmla="*/ 596663 w 1005737"/>
                <a:gd name="connsiteY32" fmla="*/ 15086 h 690610"/>
                <a:gd name="connsiteX33" fmla="*/ 536505 w 1005737"/>
                <a:gd name="connsiteY33" fmla="*/ 75244 h 690610"/>
                <a:gd name="connsiteX34" fmla="*/ 500411 w 1005737"/>
                <a:gd name="connsiteY34" fmla="*/ 123370 h 690610"/>
                <a:gd name="connsiteX35" fmla="*/ 428221 w 1005737"/>
                <a:gd name="connsiteY35" fmla="*/ 159465 h 690610"/>
                <a:gd name="connsiteX36" fmla="*/ 392126 w 1005737"/>
                <a:gd name="connsiteY36" fmla="*/ 183528 h 690610"/>
                <a:gd name="connsiteX37" fmla="*/ 175558 w 1005737"/>
                <a:gd name="connsiteY37" fmla="*/ 195559 h 69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05737" h="690610">
                  <a:moveTo>
                    <a:pt x="175558" y="195559"/>
                  </a:moveTo>
                  <a:lnTo>
                    <a:pt x="175558" y="195559"/>
                  </a:lnTo>
                  <a:cubicBezTo>
                    <a:pt x="119411" y="199570"/>
                    <a:pt x="55738" y="179228"/>
                    <a:pt x="7116" y="207591"/>
                  </a:cubicBezTo>
                  <a:cubicBezTo>
                    <a:pt x="-14793" y="220371"/>
                    <a:pt x="19836" y="257093"/>
                    <a:pt x="31179" y="279780"/>
                  </a:cubicBezTo>
                  <a:cubicBezTo>
                    <a:pt x="49958" y="317339"/>
                    <a:pt x="92512" y="310055"/>
                    <a:pt x="127432" y="315875"/>
                  </a:cubicBezTo>
                  <a:cubicBezTo>
                    <a:pt x="213339" y="344511"/>
                    <a:pt x="178517" y="325868"/>
                    <a:pt x="235716" y="364002"/>
                  </a:cubicBezTo>
                  <a:cubicBezTo>
                    <a:pt x="239727" y="376033"/>
                    <a:pt x="242076" y="388753"/>
                    <a:pt x="247748" y="400096"/>
                  </a:cubicBezTo>
                  <a:cubicBezTo>
                    <a:pt x="268473" y="441545"/>
                    <a:pt x="302648" y="447138"/>
                    <a:pt x="259779" y="508380"/>
                  </a:cubicBezTo>
                  <a:cubicBezTo>
                    <a:pt x="243194" y="532072"/>
                    <a:pt x="208040" y="536058"/>
                    <a:pt x="187590" y="556507"/>
                  </a:cubicBezTo>
                  <a:lnTo>
                    <a:pt x="163526" y="580570"/>
                  </a:lnTo>
                  <a:cubicBezTo>
                    <a:pt x="167537" y="608644"/>
                    <a:pt x="164040" y="638877"/>
                    <a:pt x="175558" y="664791"/>
                  </a:cubicBezTo>
                  <a:cubicBezTo>
                    <a:pt x="197402" y="713939"/>
                    <a:pt x="308964" y="678042"/>
                    <a:pt x="319937" y="676823"/>
                  </a:cubicBezTo>
                  <a:cubicBezTo>
                    <a:pt x="327958" y="664791"/>
                    <a:pt x="337533" y="653662"/>
                    <a:pt x="344000" y="640728"/>
                  </a:cubicBezTo>
                  <a:cubicBezTo>
                    <a:pt x="358530" y="611668"/>
                    <a:pt x="351363" y="591524"/>
                    <a:pt x="380095" y="568538"/>
                  </a:cubicBezTo>
                  <a:cubicBezTo>
                    <a:pt x="389998" y="560615"/>
                    <a:pt x="404158" y="560517"/>
                    <a:pt x="416190" y="556507"/>
                  </a:cubicBezTo>
                  <a:cubicBezTo>
                    <a:pt x="424211" y="544475"/>
                    <a:pt x="428962" y="529445"/>
                    <a:pt x="440253" y="520412"/>
                  </a:cubicBezTo>
                  <a:cubicBezTo>
                    <a:pt x="450156" y="512489"/>
                    <a:pt x="463665" y="508380"/>
                    <a:pt x="476348" y="508380"/>
                  </a:cubicBezTo>
                  <a:cubicBezTo>
                    <a:pt x="544645" y="508380"/>
                    <a:pt x="612705" y="516401"/>
                    <a:pt x="680884" y="520412"/>
                  </a:cubicBezTo>
                  <a:cubicBezTo>
                    <a:pt x="692916" y="528433"/>
                    <a:pt x="704045" y="538008"/>
                    <a:pt x="716979" y="544475"/>
                  </a:cubicBezTo>
                  <a:cubicBezTo>
                    <a:pt x="728323" y="550147"/>
                    <a:pt x="743171" y="548584"/>
                    <a:pt x="753074" y="556507"/>
                  </a:cubicBezTo>
                  <a:cubicBezTo>
                    <a:pt x="764365" y="565540"/>
                    <a:pt x="764875" y="584938"/>
                    <a:pt x="777137" y="592602"/>
                  </a:cubicBezTo>
                  <a:cubicBezTo>
                    <a:pt x="798646" y="606045"/>
                    <a:pt x="849326" y="616665"/>
                    <a:pt x="849326" y="616665"/>
                  </a:cubicBezTo>
                  <a:cubicBezTo>
                    <a:pt x="869379" y="612654"/>
                    <a:pt x="901178" y="623320"/>
                    <a:pt x="909484" y="604633"/>
                  </a:cubicBezTo>
                  <a:cubicBezTo>
                    <a:pt x="913010" y="596699"/>
                    <a:pt x="900959" y="499478"/>
                    <a:pt x="885421" y="472286"/>
                  </a:cubicBezTo>
                  <a:cubicBezTo>
                    <a:pt x="875472" y="454875"/>
                    <a:pt x="861358" y="440201"/>
                    <a:pt x="849326" y="424159"/>
                  </a:cubicBezTo>
                  <a:cubicBezTo>
                    <a:pt x="853337" y="388064"/>
                    <a:pt x="844140" y="347851"/>
                    <a:pt x="861358" y="315875"/>
                  </a:cubicBezTo>
                  <a:cubicBezTo>
                    <a:pt x="875069" y="290412"/>
                    <a:pt x="913098" y="288199"/>
                    <a:pt x="933548" y="267749"/>
                  </a:cubicBezTo>
                  <a:cubicBezTo>
                    <a:pt x="960157" y="241139"/>
                    <a:pt x="976954" y="229061"/>
                    <a:pt x="993705" y="195559"/>
                  </a:cubicBezTo>
                  <a:cubicBezTo>
                    <a:pt x="999377" y="184216"/>
                    <a:pt x="1001726" y="171496"/>
                    <a:pt x="1005737" y="159465"/>
                  </a:cubicBezTo>
                  <a:cubicBezTo>
                    <a:pt x="920323" y="74051"/>
                    <a:pt x="1010314" y="148196"/>
                    <a:pt x="789169" y="111338"/>
                  </a:cubicBezTo>
                  <a:cubicBezTo>
                    <a:pt x="774906" y="108961"/>
                    <a:pt x="766008" y="93742"/>
                    <a:pt x="753074" y="87275"/>
                  </a:cubicBezTo>
                  <a:cubicBezTo>
                    <a:pt x="741730" y="81603"/>
                    <a:pt x="729011" y="79254"/>
                    <a:pt x="716979" y="75244"/>
                  </a:cubicBezTo>
                  <a:cubicBezTo>
                    <a:pt x="682691" y="-27621"/>
                    <a:pt x="718085" y="-92"/>
                    <a:pt x="596663" y="15086"/>
                  </a:cubicBezTo>
                  <a:cubicBezTo>
                    <a:pt x="532494" y="111338"/>
                    <a:pt x="616717" y="-4969"/>
                    <a:pt x="536505" y="75244"/>
                  </a:cubicBezTo>
                  <a:cubicBezTo>
                    <a:pt x="522326" y="89423"/>
                    <a:pt x="514590" y="109191"/>
                    <a:pt x="500411" y="123370"/>
                  </a:cubicBezTo>
                  <a:cubicBezTo>
                    <a:pt x="465932" y="157849"/>
                    <a:pt x="467362" y="139895"/>
                    <a:pt x="428221" y="159465"/>
                  </a:cubicBezTo>
                  <a:cubicBezTo>
                    <a:pt x="415287" y="165932"/>
                    <a:pt x="406536" y="182327"/>
                    <a:pt x="392126" y="183528"/>
                  </a:cubicBezTo>
                  <a:cubicBezTo>
                    <a:pt x="308196" y="190522"/>
                    <a:pt x="211653" y="193554"/>
                    <a:pt x="175558" y="195559"/>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43" name="Forma libre: forma 1556">
              <a:extLst>
                <a:ext uri="{FF2B5EF4-FFF2-40B4-BE49-F238E27FC236}">
                  <a16:creationId xmlns:a16="http://schemas.microsoft.com/office/drawing/2014/main" xmlns="" id="{07F85AD7-5800-4FE0-8B5B-3F8A3664F28A}"/>
                </a:ext>
              </a:extLst>
            </p:cNvPr>
            <p:cNvSpPr/>
            <p:nvPr/>
          </p:nvSpPr>
          <p:spPr>
            <a:xfrm>
              <a:off x="6347508" y="1258964"/>
              <a:ext cx="101612" cy="111812"/>
            </a:xfrm>
            <a:custGeom>
              <a:avLst/>
              <a:gdLst>
                <a:gd name="connsiteX0" fmla="*/ 601579 w 890337"/>
                <a:gd name="connsiteY0" fmla="*/ 257654 h 979699"/>
                <a:gd name="connsiteX1" fmla="*/ 601579 w 890337"/>
                <a:gd name="connsiteY1" fmla="*/ 257654 h 979699"/>
                <a:gd name="connsiteX2" fmla="*/ 685800 w 890337"/>
                <a:gd name="connsiteY2" fmla="*/ 197496 h 979699"/>
                <a:gd name="connsiteX3" fmla="*/ 757989 w 890337"/>
                <a:gd name="connsiteY3" fmla="*/ 149370 h 979699"/>
                <a:gd name="connsiteX4" fmla="*/ 818147 w 890337"/>
                <a:gd name="connsiteY4" fmla="*/ 89212 h 979699"/>
                <a:gd name="connsiteX5" fmla="*/ 806116 w 890337"/>
                <a:gd name="connsiteY5" fmla="*/ 41086 h 979699"/>
                <a:gd name="connsiteX6" fmla="*/ 818147 w 890337"/>
                <a:gd name="connsiteY6" fmla="*/ 4991 h 979699"/>
                <a:gd name="connsiteX7" fmla="*/ 878305 w 890337"/>
                <a:gd name="connsiteY7" fmla="*/ 53118 h 979699"/>
                <a:gd name="connsiteX8" fmla="*/ 842210 w 890337"/>
                <a:gd name="connsiteY8" fmla="*/ 161402 h 979699"/>
                <a:gd name="connsiteX9" fmla="*/ 830179 w 890337"/>
                <a:gd name="connsiteY9" fmla="*/ 197496 h 979699"/>
                <a:gd name="connsiteX10" fmla="*/ 842210 w 890337"/>
                <a:gd name="connsiteY10" fmla="*/ 317812 h 979699"/>
                <a:gd name="connsiteX11" fmla="*/ 890337 w 890337"/>
                <a:gd name="connsiteY11" fmla="*/ 365939 h 979699"/>
                <a:gd name="connsiteX12" fmla="*/ 842210 w 890337"/>
                <a:gd name="connsiteY12" fmla="*/ 498286 h 979699"/>
                <a:gd name="connsiteX13" fmla="*/ 806116 w 890337"/>
                <a:gd name="connsiteY13" fmla="*/ 510318 h 979699"/>
                <a:gd name="connsiteX14" fmla="*/ 782052 w 890337"/>
                <a:gd name="connsiteY14" fmla="*/ 534381 h 979699"/>
                <a:gd name="connsiteX15" fmla="*/ 770021 w 890337"/>
                <a:gd name="connsiteY15" fmla="*/ 570475 h 979699"/>
                <a:gd name="connsiteX16" fmla="*/ 757989 w 890337"/>
                <a:gd name="connsiteY16" fmla="*/ 726886 h 979699"/>
                <a:gd name="connsiteX17" fmla="*/ 721895 w 890337"/>
                <a:gd name="connsiteY17" fmla="*/ 787044 h 979699"/>
                <a:gd name="connsiteX18" fmla="*/ 697831 w 890337"/>
                <a:gd name="connsiteY18" fmla="*/ 811107 h 979699"/>
                <a:gd name="connsiteX19" fmla="*/ 445168 w 890337"/>
                <a:gd name="connsiteY19" fmla="*/ 847202 h 979699"/>
                <a:gd name="connsiteX20" fmla="*/ 372979 w 890337"/>
                <a:gd name="connsiteY20" fmla="*/ 871265 h 979699"/>
                <a:gd name="connsiteX21" fmla="*/ 300789 w 890337"/>
                <a:gd name="connsiteY21" fmla="*/ 931423 h 979699"/>
                <a:gd name="connsiteX22" fmla="*/ 264695 w 890337"/>
                <a:gd name="connsiteY22" fmla="*/ 943454 h 979699"/>
                <a:gd name="connsiteX23" fmla="*/ 240631 w 890337"/>
                <a:gd name="connsiteY23" fmla="*/ 967518 h 979699"/>
                <a:gd name="connsiteX24" fmla="*/ 132347 w 890337"/>
                <a:gd name="connsiteY24" fmla="*/ 967518 h 979699"/>
                <a:gd name="connsiteX25" fmla="*/ 120316 w 890337"/>
                <a:gd name="connsiteY25" fmla="*/ 847202 h 979699"/>
                <a:gd name="connsiteX26" fmla="*/ 156410 w 890337"/>
                <a:gd name="connsiteY26" fmla="*/ 823139 h 979699"/>
                <a:gd name="connsiteX27" fmla="*/ 228600 w 890337"/>
                <a:gd name="connsiteY27" fmla="*/ 799075 h 979699"/>
                <a:gd name="connsiteX28" fmla="*/ 252663 w 890337"/>
                <a:gd name="connsiteY28" fmla="*/ 762981 h 979699"/>
                <a:gd name="connsiteX29" fmla="*/ 288758 w 890337"/>
                <a:gd name="connsiteY29" fmla="*/ 738918 h 979699"/>
                <a:gd name="connsiteX30" fmla="*/ 312821 w 890337"/>
                <a:gd name="connsiteY30" fmla="*/ 654696 h 979699"/>
                <a:gd name="connsiteX31" fmla="*/ 300789 w 890337"/>
                <a:gd name="connsiteY31" fmla="*/ 582507 h 979699"/>
                <a:gd name="connsiteX32" fmla="*/ 264695 w 890337"/>
                <a:gd name="connsiteY32" fmla="*/ 570475 h 979699"/>
                <a:gd name="connsiteX33" fmla="*/ 180474 w 890337"/>
                <a:gd name="connsiteY33" fmla="*/ 510318 h 979699"/>
                <a:gd name="connsiteX34" fmla="*/ 72189 w 890337"/>
                <a:gd name="connsiteY34" fmla="*/ 462191 h 979699"/>
                <a:gd name="connsiteX35" fmla="*/ 48126 w 890337"/>
                <a:gd name="connsiteY35" fmla="*/ 414065 h 979699"/>
                <a:gd name="connsiteX36" fmla="*/ 0 w 890337"/>
                <a:gd name="connsiteY36" fmla="*/ 365939 h 979699"/>
                <a:gd name="connsiteX37" fmla="*/ 24063 w 890337"/>
                <a:gd name="connsiteY37" fmla="*/ 329844 h 979699"/>
                <a:gd name="connsiteX38" fmla="*/ 192505 w 890337"/>
                <a:gd name="connsiteY38" fmla="*/ 341875 h 979699"/>
                <a:gd name="connsiteX39" fmla="*/ 228600 w 890337"/>
                <a:gd name="connsiteY39" fmla="*/ 365939 h 979699"/>
                <a:gd name="connsiteX40" fmla="*/ 264695 w 890337"/>
                <a:gd name="connsiteY40" fmla="*/ 377970 h 979699"/>
                <a:gd name="connsiteX41" fmla="*/ 348916 w 890337"/>
                <a:gd name="connsiteY41" fmla="*/ 390002 h 979699"/>
                <a:gd name="connsiteX42" fmla="*/ 529389 w 890337"/>
                <a:gd name="connsiteY42" fmla="*/ 377970 h 979699"/>
                <a:gd name="connsiteX43" fmla="*/ 565484 w 890337"/>
                <a:gd name="connsiteY43" fmla="*/ 365939 h 979699"/>
                <a:gd name="connsiteX44" fmla="*/ 613610 w 890337"/>
                <a:gd name="connsiteY44" fmla="*/ 305781 h 979699"/>
                <a:gd name="connsiteX45" fmla="*/ 601579 w 890337"/>
                <a:gd name="connsiteY45" fmla="*/ 257654 h 979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90337" h="979699">
                  <a:moveTo>
                    <a:pt x="601579" y="257654"/>
                  </a:moveTo>
                  <a:lnTo>
                    <a:pt x="601579" y="257654"/>
                  </a:lnTo>
                  <a:cubicBezTo>
                    <a:pt x="629653" y="237601"/>
                    <a:pt x="660014" y="220416"/>
                    <a:pt x="685800" y="197496"/>
                  </a:cubicBezTo>
                  <a:cubicBezTo>
                    <a:pt x="750826" y="139696"/>
                    <a:pt x="659481" y="173998"/>
                    <a:pt x="757989" y="149370"/>
                  </a:cubicBezTo>
                  <a:cubicBezTo>
                    <a:pt x="778254" y="135860"/>
                    <a:pt x="813925" y="118764"/>
                    <a:pt x="818147" y="89212"/>
                  </a:cubicBezTo>
                  <a:cubicBezTo>
                    <a:pt x="820486" y="72843"/>
                    <a:pt x="810126" y="57128"/>
                    <a:pt x="806116" y="41086"/>
                  </a:cubicBezTo>
                  <a:cubicBezTo>
                    <a:pt x="810126" y="29054"/>
                    <a:pt x="806372" y="9701"/>
                    <a:pt x="818147" y="4991"/>
                  </a:cubicBezTo>
                  <a:cubicBezTo>
                    <a:pt x="867025" y="-14560"/>
                    <a:pt x="869905" y="27917"/>
                    <a:pt x="878305" y="53118"/>
                  </a:cubicBezTo>
                  <a:lnTo>
                    <a:pt x="842210" y="161402"/>
                  </a:lnTo>
                  <a:lnTo>
                    <a:pt x="830179" y="197496"/>
                  </a:lnTo>
                  <a:cubicBezTo>
                    <a:pt x="834189" y="237601"/>
                    <a:pt x="828654" y="279855"/>
                    <a:pt x="842210" y="317812"/>
                  </a:cubicBezTo>
                  <a:cubicBezTo>
                    <a:pt x="849841" y="339178"/>
                    <a:pt x="890337" y="365939"/>
                    <a:pt x="890337" y="365939"/>
                  </a:cubicBezTo>
                  <a:cubicBezTo>
                    <a:pt x="881287" y="438336"/>
                    <a:pt x="898488" y="460766"/>
                    <a:pt x="842210" y="498286"/>
                  </a:cubicBezTo>
                  <a:cubicBezTo>
                    <a:pt x="831658" y="505321"/>
                    <a:pt x="818147" y="506307"/>
                    <a:pt x="806116" y="510318"/>
                  </a:cubicBezTo>
                  <a:cubicBezTo>
                    <a:pt x="798095" y="518339"/>
                    <a:pt x="787888" y="524654"/>
                    <a:pt x="782052" y="534381"/>
                  </a:cubicBezTo>
                  <a:cubicBezTo>
                    <a:pt x="775527" y="545256"/>
                    <a:pt x="771594" y="557891"/>
                    <a:pt x="770021" y="570475"/>
                  </a:cubicBezTo>
                  <a:cubicBezTo>
                    <a:pt x="763535" y="622362"/>
                    <a:pt x="769332" y="675840"/>
                    <a:pt x="757989" y="726886"/>
                  </a:cubicBezTo>
                  <a:cubicBezTo>
                    <a:pt x="752916" y="749714"/>
                    <a:pt x="735487" y="768015"/>
                    <a:pt x="721895" y="787044"/>
                  </a:cubicBezTo>
                  <a:cubicBezTo>
                    <a:pt x="715302" y="796275"/>
                    <a:pt x="707977" y="806034"/>
                    <a:pt x="697831" y="811107"/>
                  </a:cubicBezTo>
                  <a:cubicBezTo>
                    <a:pt x="618208" y="850918"/>
                    <a:pt x="532663" y="841369"/>
                    <a:pt x="445168" y="847202"/>
                  </a:cubicBezTo>
                  <a:cubicBezTo>
                    <a:pt x="421105" y="855223"/>
                    <a:pt x="390915" y="853329"/>
                    <a:pt x="372979" y="871265"/>
                  </a:cubicBezTo>
                  <a:cubicBezTo>
                    <a:pt x="346369" y="897875"/>
                    <a:pt x="334291" y="914672"/>
                    <a:pt x="300789" y="931423"/>
                  </a:cubicBezTo>
                  <a:cubicBezTo>
                    <a:pt x="289446" y="937095"/>
                    <a:pt x="276726" y="939444"/>
                    <a:pt x="264695" y="943454"/>
                  </a:cubicBezTo>
                  <a:cubicBezTo>
                    <a:pt x="256674" y="951475"/>
                    <a:pt x="250358" y="961682"/>
                    <a:pt x="240631" y="967518"/>
                  </a:cubicBezTo>
                  <a:cubicBezTo>
                    <a:pt x="201999" y="990697"/>
                    <a:pt x="177410" y="975028"/>
                    <a:pt x="132347" y="967518"/>
                  </a:cubicBezTo>
                  <a:cubicBezTo>
                    <a:pt x="92830" y="927999"/>
                    <a:pt x="85760" y="933592"/>
                    <a:pt x="120316" y="847202"/>
                  </a:cubicBezTo>
                  <a:cubicBezTo>
                    <a:pt x="125686" y="833776"/>
                    <a:pt x="143196" y="829012"/>
                    <a:pt x="156410" y="823139"/>
                  </a:cubicBezTo>
                  <a:cubicBezTo>
                    <a:pt x="179589" y="812837"/>
                    <a:pt x="228600" y="799075"/>
                    <a:pt x="228600" y="799075"/>
                  </a:cubicBezTo>
                  <a:cubicBezTo>
                    <a:pt x="236621" y="787044"/>
                    <a:pt x="242438" y="773206"/>
                    <a:pt x="252663" y="762981"/>
                  </a:cubicBezTo>
                  <a:cubicBezTo>
                    <a:pt x="262888" y="752756"/>
                    <a:pt x="279725" y="750210"/>
                    <a:pt x="288758" y="738918"/>
                  </a:cubicBezTo>
                  <a:cubicBezTo>
                    <a:pt x="295033" y="731074"/>
                    <a:pt x="312036" y="657837"/>
                    <a:pt x="312821" y="654696"/>
                  </a:cubicBezTo>
                  <a:cubicBezTo>
                    <a:pt x="308810" y="630633"/>
                    <a:pt x="312892" y="603688"/>
                    <a:pt x="300789" y="582507"/>
                  </a:cubicBezTo>
                  <a:cubicBezTo>
                    <a:pt x="294497" y="571496"/>
                    <a:pt x="275706" y="576767"/>
                    <a:pt x="264695" y="570475"/>
                  </a:cubicBezTo>
                  <a:cubicBezTo>
                    <a:pt x="249156" y="561595"/>
                    <a:pt x="201412" y="519624"/>
                    <a:pt x="180474" y="510318"/>
                  </a:cubicBezTo>
                  <a:cubicBezTo>
                    <a:pt x="51609" y="453044"/>
                    <a:pt x="153878" y="516649"/>
                    <a:pt x="72189" y="462191"/>
                  </a:cubicBezTo>
                  <a:cubicBezTo>
                    <a:pt x="64168" y="446149"/>
                    <a:pt x="60808" y="426747"/>
                    <a:pt x="48126" y="414065"/>
                  </a:cubicBezTo>
                  <a:cubicBezTo>
                    <a:pt x="-16041" y="349898"/>
                    <a:pt x="32082" y="462188"/>
                    <a:pt x="0" y="365939"/>
                  </a:cubicBezTo>
                  <a:cubicBezTo>
                    <a:pt x="8021" y="353907"/>
                    <a:pt x="9714" y="331638"/>
                    <a:pt x="24063" y="329844"/>
                  </a:cubicBezTo>
                  <a:cubicBezTo>
                    <a:pt x="79919" y="322862"/>
                    <a:pt x="137071" y="332092"/>
                    <a:pt x="192505" y="341875"/>
                  </a:cubicBezTo>
                  <a:cubicBezTo>
                    <a:pt x="206745" y="344388"/>
                    <a:pt x="215666" y="359472"/>
                    <a:pt x="228600" y="365939"/>
                  </a:cubicBezTo>
                  <a:cubicBezTo>
                    <a:pt x="239944" y="371611"/>
                    <a:pt x="252259" y="375483"/>
                    <a:pt x="264695" y="377970"/>
                  </a:cubicBezTo>
                  <a:cubicBezTo>
                    <a:pt x="292503" y="383532"/>
                    <a:pt x="320842" y="385991"/>
                    <a:pt x="348916" y="390002"/>
                  </a:cubicBezTo>
                  <a:cubicBezTo>
                    <a:pt x="409074" y="385991"/>
                    <a:pt x="469467" y="384628"/>
                    <a:pt x="529389" y="377970"/>
                  </a:cubicBezTo>
                  <a:cubicBezTo>
                    <a:pt x="541994" y="376569"/>
                    <a:pt x="554609" y="372464"/>
                    <a:pt x="565484" y="365939"/>
                  </a:cubicBezTo>
                  <a:cubicBezTo>
                    <a:pt x="589573" y="351485"/>
                    <a:pt x="596254" y="326029"/>
                    <a:pt x="613610" y="305781"/>
                  </a:cubicBezTo>
                  <a:cubicBezTo>
                    <a:pt x="654461" y="258122"/>
                    <a:pt x="603584" y="265675"/>
                    <a:pt x="601579" y="257654"/>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44" name="Forma libre: forma 1557">
              <a:extLst>
                <a:ext uri="{FF2B5EF4-FFF2-40B4-BE49-F238E27FC236}">
                  <a16:creationId xmlns:a16="http://schemas.microsoft.com/office/drawing/2014/main" xmlns="" id="{2D59D6E0-7BF8-424B-A86B-DA768922FD1C}"/>
                </a:ext>
              </a:extLst>
            </p:cNvPr>
            <p:cNvSpPr/>
            <p:nvPr/>
          </p:nvSpPr>
          <p:spPr>
            <a:xfrm>
              <a:off x="6379143" y="1335059"/>
              <a:ext cx="103110" cy="71433"/>
            </a:xfrm>
            <a:custGeom>
              <a:avLst/>
              <a:gdLst>
                <a:gd name="connsiteX0" fmla="*/ 566291 w 903462"/>
                <a:gd name="connsiteY0" fmla="*/ 36348 h 625895"/>
                <a:gd name="connsiteX1" fmla="*/ 566291 w 903462"/>
                <a:gd name="connsiteY1" fmla="*/ 36348 h 625895"/>
                <a:gd name="connsiteX2" fmla="*/ 662544 w 903462"/>
                <a:gd name="connsiteY2" fmla="*/ 253 h 625895"/>
                <a:gd name="connsiteX3" fmla="*/ 806923 w 903462"/>
                <a:gd name="connsiteY3" fmla="*/ 36348 h 625895"/>
                <a:gd name="connsiteX4" fmla="*/ 879112 w 903462"/>
                <a:gd name="connsiteY4" fmla="*/ 84474 h 625895"/>
                <a:gd name="connsiteX5" fmla="*/ 903175 w 903462"/>
                <a:gd name="connsiteY5" fmla="*/ 120569 h 625895"/>
                <a:gd name="connsiteX6" fmla="*/ 867081 w 903462"/>
                <a:gd name="connsiteY6" fmla="*/ 144632 h 625895"/>
                <a:gd name="connsiteX7" fmla="*/ 818954 w 903462"/>
                <a:gd name="connsiteY7" fmla="*/ 156663 h 625895"/>
                <a:gd name="connsiteX8" fmla="*/ 782860 w 903462"/>
                <a:gd name="connsiteY8" fmla="*/ 168695 h 625895"/>
                <a:gd name="connsiteX9" fmla="*/ 698639 w 903462"/>
                <a:gd name="connsiteY9" fmla="*/ 192758 h 625895"/>
                <a:gd name="connsiteX10" fmla="*/ 674575 w 903462"/>
                <a:gd name="connsiteY10" fmla="*/ 216821 h 625895"/>
                <a:gd name="connsiteX11" fmla="*/ 722702 w 903462"/>
                <a:gd name="connsiteY11" fmla="*/ 289011 h 625895"/>
                <a:gd name="connsiteX12" fmla="*/ 758797 w 903462"/>
                <a:gd name="connsiteY12" fmla="*/ 301042 h 625895"/>
                <a:gd name="connsiteX13" fmla="*/ 746765 w 903462"/>
                <a:gd name="connsiteY13" fmla="*/ 361200 h 625895"/>
                <a:gd name="connsiteX14" fmla="*/ 674575 w 903462"/>
                <a:gd name="connsiteY14" fmla="*/ 385263 h 625895"/>
                <a:gd name="connsiteX15" fmla="*/ 542228 w 903462"/>
                <a:gd name="connsiteY15" fmla="*/ 409326 h 625895"/>
                <a:gd name="connsiteX16" fmla="*/ 494102 w 903462"/>
                <a:gd name="connsiteY16" fmla="*/ 421358 h 625895"/>
                <a:gd name="connsiteX17" fmla="*/ 458007 w 903462"/>
                <a:gd name="connsiteY17" fmla="*/ 457453 h 625895"/>
                <a:gd name="connsiteX18" fmla="*/ 421912 w 903462"/>
                <a:gd name="connsiteY18" fmla="*/ 529642 h 625895"/>
                <a:gd name="connsiteX19" fmla="*/ 409881 w 903462"/>
                <a:gd name="connsiteY19" fmla="*/ 613863 h 625895"/>
                <a:gd name="connsiteX20" fmla="*/ 373786 w 903462"/>
                <a:gd name="connsiteY20" fmla="*/ 625895 h 625895"/>
                <a:gd name="connsiteX21" fmla="*/ 205344 w 903462"/>
                <a:gd name="connsiteY21" fmla="*/ 613863 h 625895"/>
                <a:gd name="connsiteX22" fmla="*/ 97060 w 903462"/>
                <a:gd name="connsiteY22" fmla="*/ 529642 h 625895"/>
                <a:gd name="connsiteX23" fmla="*/ 72997 w 903462"/>
                <a:gd name="connsiteY23" fmla="*/ 493548 h 625895"/>
                <a:gd name="connsiteX24" fmla="*/ 12839 w 903462"/>
                <a:gd name="connsiteY24" fmla="*/ 433390 h 625895"/>
                <a:gd name="connsiteX25" fmla="*/ 807 w 903462"/>
                <a:gd name="connsiteY25" fmla="*/ 397295 h 625895"/>
                <a:gd name="connsiteX26" fmla="*/ 72997 w 903462"/>
                <a:gd name="connsiteY26" fmla="*/ 349169 h 625895"/>
                <a:gd name="connsiteX27" fmla="*/ 421912 w 903462"/>
                <a:gd name="connsiteY27" fmla="*/ 337137 h 625895"/>
                <a:gd name="connsiteX28" fmla="*/ 458007 w 903462"/>
                <a:gd name="connsiteY28" fmla="*/ 325105 h 625895"/>
                <a:gd name="connsiteX29" fmla="*/ 530197 w 903462"/>
                <a:gd name="connsiteY29" fmla="*/ 276979 h 625895"/>
                <a:gd name="connsiteX30" fmla="*/ 542228 w 903462"/>
                <a:gd name="connsiteY30" fmla="*/ 240884 h 625895"/>
                <a:gd name="connsiteX31" fmla="*/ 566291 w 903462"/>
                <a:gd name="connsiteY31" fmla="*/ 204790 h 625895"/>
                <a:gd name="connsiteX32" fmla="*/ 566291 w 903462"/>
                <a:gd name="connsiteY32" fmla="*/ 36348 h 625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3462" h="625895">
                  <a:moveTo>
                    <a:pt x="566291" y="36348"/>
                  </a:moveTo>
                  <a:lnTo>
                    <a:pt x="566291" y="36348"/>
                  </a:lnTo>
                  <a:cubicBezTo>
                    <a:pt x="598375" y="24316"/>
                    <a:pt x="628622" y="5099"/>
                    <a:pt x="662544" y="253"/>
                  </a:cubicBezTo>
                  <a:cubicBezTo>
                    <a:pt x="684833" y="-2931"/>
                    <a:pt x="789489" y="24725"/>
                    <a:pt x="806923" y="36348"/>
                  </a:cubicBezTo>
                  <a:lnTo>
                    <a:pt x="879112" y="84474"/>
                  </a:lnTo>
                  <a:cubicBezTo>
                    <a:pt x="887133" y="96506"/>
                    <a:pt x="906011" y="106390"/>
                    <a:pt x="903175" y="120569"/>
                  </a:cubicBezTo>
                  <a:cubicBezTo>
                    <a:pt x="900339" y="134748"/>
                    <a:pt x="880372" y="138936"/>
                    <a:pt x="867081" y="144632"/>
                  </a:cubicBezTo>
                  <a:cubicBezTo>
                    <a:pt x="851882" y="151146"/>
                    <a:pt x="834854" y="152120"/>
                    <a:pt x="818954" y="156663"/>
                  </a:cubicBezTo>
                  <a:cubicBezTo>
                    <a:pt x="806760" y="160147"/>
                    <a:pt x="795054" y="165211"/>
                    <a:pt x="782860" y="168695"/>
                  </a:cubicBezTo>
                  <a:cubicBezTo>
                    <a:pt x="677108" y="198910"/>
                    <a:pt x="785179" y="163910"/>
                    <a:pt x="698639" y="192758"/>
                  </a:cubicBezTo>
                  <a:cubicBezTo>
                    <a:pt x="690618" y="200779"/>
                    <a:pt x="676440" y="205632"/>
                    <a:pt x="674575" y="216821"/>
                  </a:cubicBezTo>
                  <a:cubicBezTo>
                    <a:pt x="667670" y="258252"/>
                    <a:pt x="692475" y="273898"/>
                    <a:pt x="722702" y="289011"/>
                  </a:cubicBezTo>
                  <a:cubicBezTo>
                    <a:pt x="734046" y="294683"/>
                    <a:pt x="746765" y="297032"/>
                    <a:pt x="758797" y="301042"/>
                  </a:cubicBezTo>
                  <a:cubicBezTo>
                    <a:pt x="754786" y="321095"/>
                    <a:pt x="761225" y="346740"/>
                    <a:pt x="746765" y="361200"/>
                  </a:cubicBezTo>
                  <a:cubicBezTo>
                    <a:pt x="728829" y="379136"/>
                    <a:pt x="698638" y="377242"/>
                    <a:pt x="674575" y="385263"/>
                  </a:cubicBezTo>
                  <a:cubicBezTo>
                    <a:pt x="607802" y="407521"/>
                    <a:pt x="651078" y="395720"/>
                    <a:pt x="542228" y="409326"/>
                  </a:cubicBezTo>
                  <a:cubicBezTo>
                    <a:pt x="526186" y="413337"/>
                    <a:pt x="508459" y="413154"/>
                    <a:pt x="494102" y="421358"/>
                  </a:cubicBezTo>
                  <a:cubicBezTo>
                    <a:pt x="479329" y="429800"/>
                    <a:pt x="468900" y="444381"/>
                    <a:pt x="458007" y="457453"/>
                  </a:cubicBezTo>
                  <a:cubicBezTo>
                    <a:pt x="432093" y="488550"/>
                    <a:pt x="433971" y="493468"/>
                    <a:pt x="421912" y="529642"/>
                  </a:cubicBezTo>
                  <a:cubicBezTo>
                    <a:pt x="417902" y="557716"/>
                    <a:pt x="422563" y="588498"/>
                    <a:pt x="409881" y="613863"/>
                  </a:cubicBezTo>
                  <a:cubicBezTo>
                    <a:pt x="404209" y="625207"/>
                    <a:pt x="386469" y="625895"/>
                    <a:pt x="373786" y="625895"/>
                  </a:cubicBezTo>
                  <a:cubicBezTo>
                    <a:pt x="317496" y="625895"/>
                    <a:pt x="261491" y="617874"/>
                    <a:pt x="205344" y="613863"/>
                  </a:cubicBezTo>
                  <a:cubicBezTo>
                    <a:pt x="155032" y="580322"/>
                    <a:pt x="132402" y="572053"/>
                    <a:pt x="97060" y="529642"/>
                  </a:cubicBezTo>
                  <a:cubicBezTo>
                    <a:pt x="87803" y="518534"/>
                    <a:pt x="82519" y="504430"/>
                    <a:pt x="72997" y="493548"/>
                  </a:cubicBezTo>
                  <a:cubicBezTo>
                    <a:pt x="54323" y="472206"/>
                    <a:pt x="12839" y="433390"/>
                    <a:pt x="12839" y="433390"/>
                  </a:cubicBezTo>
                  <a:cubicBezTo>
                    <a:pt x="8828" y="421358"/>
                    <a:pt x="-3204" y="409327"/>
                    <a:pt x="807" y="397295"/>
                  </a:cubicBezTo>
                  <a:cubicBezTo>
                    <a:pt x="8727" y="373533"/>
                    <a:pt x="48444" y="350704"/>
                    <a:pt x="72997" y="349169"/>
                  </a:cubicBezTo>
                  <a:cubicBezTo>
                    <a:pt x="189145" y="341910"/>
                    <a:pt x="305607" y="341148"/>
                    <a:pt x="421912" y="337137"/>
                  </a:cubicBezTo>
                  <a:cubicBezTo>
                    <a:pt x="433944" y="333126"/>
                    <a:pt x="446920" y="331264"/>
                    <a:pt x="458007" y="325105"/>
                  </a:cubicBezTo>
                  <a:cubicBezTo>
                    <a:pt x="483288" y="311060"/>
                    <a:pt x="530197" y="276979"/>
                    <a:pt x="530197" y="276979"/>
                  </a:cubicBezTo>
                  <a:cubicBezTo>
                    <a:pt x="534207" y="264947"/>
                    <a:pt x="536556" y="252228"/>
                    <a:pt x="542228" y="240884"/>
                  </a:cubicBezTo>
                  <a:cubicBezTo>
                    <a:pt x="548695" y="227951"/>
                    <a:pt x="563455" y="218969"/>
                    <a:pt x="566291" y="204790"/>
                  </a:cubicBezTo>
                  <a:cubicBezTo>
                    <a:pt x="600674" y="32877"/>
                    <a:pt x="566291" y="64422"/>
                    <a:pt x="566291" y="36348"/>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45" name="Forma libre: forma 1558">
              <a:extLst>
                <a:ext uri="{FF2B5EF4-FFF2-40B4-BE49-F238E27FC236}">
                  <a16:creationId xmlns:a16="http://schemas.microsoft.com/office/drawing/2014/main" xmlns="" id="{433E9423-48A2-4C3D-901D-7C7CF942A25F}"/>
                </a:ext>
              </a:extLst>
            </p:cNvPr>
            <p:cNvSpPr/>
            <p:nvPr/>
          </p:nvSpPr>
          <p:spPr>
            <a:xfrm>
              <a:off x="6289935" y="1406355"/>
              <a:ext cx="119555" cy="75666"/>
            </a:xfrm>
            <a:custGeom>
              <a:avLst/>
              <a:gdLst>
                <a:gd name="connsiteX0" fmla="*/ 348916 w 1047555"/>
                <a:gd name="connsiteY0" fmla="*/ 290008 h 662987"/>
                <a:gd name="connsiteX1" fmla="*/ 348916 w 1047555"/>
                <a:gd name="connsiteY1" fmla="*/ 290008 h 662987"/>
                <a:gd name="connsiteX2" fmla="*/ 216569 w 1047555"/>
                <a:gd name="connsiteY2" fmla="*/ 338134 h 662987"/>
                <a:gd name="connsiteX3" fmla="*/ 168443 w 1047555"/>
                <a:gd name="connsiteY3" fmla="*/ 350166 h 662987"/>
                <a:gd name="connsiteX4" fmla="*/ 96253 w 1047555"/>
                <a:gd name="connsiteY4" fmla="*/ 374229 h 662987"/>
                <a:gd name="connsiteX5" fmla="*/ 60158 w 1047555"/>
                <a:gd name="connsiteY5" fmla="*/ 386260 h 662987"/>
                <a:gd name="connsiteX6" fmla="*/ 48127 w 1047555"/>
                <a:gd name="connsiteY6" fmla="*/ 422355 h 662987"/>
                <a:gd name="connsiteX7" fmla="*/ 0 w 1047555"/>
                <a:gd name="connsiteY7" fmla="*/ 482513 h 662987"/>
                <a:gd name="connsiteX8" fmla="*/ 12032 w 1047555"/>
                <a:gd name="connsiteY8" fmla="*/ 626892 h 662987"/>
                <a:gd name="connsiteX9" fmla="*/ 48127 w 1047555"/>
                <a:gd name="connsiteY9" fmla="*/ 638924 h 662987"/>
                <a:gd name="connsiteX10" fmla="*/ 216569 w 1047555"/>
                <a:gd name="connsiteY10" fmla="*/ 662987 h 662987"/>
                <a:gd name="connsiteX11" fmla="*/ 397043 w 1047555"/>
                <a:gd name="connsiteY11" fmla="*/ 638924 h 662987"/>
                <a:gd name="connsiteX12" fmla="*/ 457200 w 1047555"/>
                <a:gd name="connsiteY12" fmla="*/ 614860 h 662987"/>
                <a:gd name="connsiteX13" fmla="*/ 493295 w 1047555"/>
                <a:gd name="connsiteY13" fmla="*/ 602829 h 662987"/>
                <a:gd name="connsiteX14" fmla="*/ 529390 w 1047555"/>
                <a:gd name="connsiteY14" fmla="*/ 578766 h 662987"/>
                <a:gd name="connsiteX15" fmla="*/ 649706 w 1047555"/>
                <a:gd name="connsiteY15" fmla="*/ 578766 h 662987"/>
                <a:gd name="connsiteX16" fmla="*/ 685800 w 1047555"/>
                <a:gd name="connsiteY16" fmla="*/ 602829 h 662987"/>
                <a:gd name="connsiteX17" fmla="*/ 709864 w 1047555"/>
                <a:gd name="connsiteY17" fmla="*/ 626892 h 662987"/>
                <a:gd name="connsiteX18" fmla="*/ 745958 w 1047555"/>
                <a:gd name="connsiteY18" fmla="*/ 638924 h 662987"/>
                <a:gd name="connsiteX19" fmla="*/ 757990 w 1047555"/>
                <a:gd name="connsiteY19" fmla="*/ 542671 h 662987"/>
                <a:gd name="connsiteX20" fmla="*/ 890337 w 1047555"/>
                <a:gd name="connsiteY20" fmla="*/ 506576 h 662987"/>
                <a:gd name="connsiteX21" fmla="*/ 998622 w 1047555"/>
                <a:gd name="connsiteY21" fmla="*/ 446418 h 662987"/>
                <a:gd name="connsiteX22" fmla="*/ 1034716 w 1047555"/>
                <a:gd name="connsiteY22" fmla="*/ 422355 h 662987"/>
                <a:gd name="connsiteX23" fmla="*/ 1046748 w 1047555"/>
                <a:gd name="connsiteY23" fmla="*/ 386260 h 662987"/>
                <a:gd name="connsiteX24" fmla="*/ 962527 w 1047555"/>
                <a:gd name="connsiteY24" fmla="*/ 290008 h 662987"/>
                <a:gd name="connsiteX25" fmla="*/ 902369 w 1047555"/>
                <a:gd name="connsiteY25" fmla="*/ 229850 h 662987"/>
                <a:gd name="connsiteX26" fmla="*/ 878306 w 1047555"/>
                <a:gd name="connsiteY26" fmla="*/ 193755 h 662987"/>
                <a:gd name="connsiteX27" fmla="*/ 806116 w 1047555"/>
                <a:gd name="connsiteY27" fmla="*/ 169692 h 662987"/>
                <a:gd name="connsiteX28" fmla="*/ 733927 w 1047555"/>
                <a:gd name="connsiteY28" fmla="*/ 133597 h 662987"/>
                <a:gd name="connsiteX29" fmla="*/ 697832 w 1047555"/>
                <a:gd name="connsiteY29" fmla="*/ 109534 h 662987"/>
                <a:gd name="connsiteX30" fmla="*/ 649706 w 1047555"/>
                <a:gd name="connsiteY30" fmla="*/ 85471 h 662987"/>
                <a:gd name="connsiteX31" fmla="*/ 577516 w 1047555"/>
                <a:gd name="connsiteY31" fmla="*/ 37345 h 662987"/>
                <a:gd name="connsiteX32" fmla="*/ 553453 w 1047555"/>
                <a:gd name="connsiteY32" fmla="*/ 13281 h 662987"/>
                <a:gd name="connsiteX33" fmla="*/ 397043 w 1047555"/>
                <a:gd name="connsiteY33" fmla="*/ 13281 h 662987"/>
                <a:gd name="connsiteX34" fmla="*/ 372979 w 1047555"/>
                <a:gd name="connsiteY34" fmla="*/ 37345 h 662987"/>
                <a:gd name="connsiteX35" fmla="*/ 348916 w 1047555"/>
                <a:gd name="connsiteY35" fmla="*/ 109534 h 662987"/>
                <a:gd name="connsiteX36" fmla="*/ 348916 w 1047555"/>
                <a:gd name="connsiteY36" fmla="*/ 290008 h 662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47555" h="662987">
                  <a:moveTo>
                    <a:pt x="348916" y="290008"/>
                  </a:moveTo>
                  <a:lnTo>
                    <a:pt x="348916" y="290008"/>
                  </a:lnTo>
                  <a:cubicBezTo>
                    <a:pt x="339657" y="293480"/>
                    <a:pt x="248578" y="328988"/>
                    <a:pt x="216569" y="338134"/>
                  </a:cubicBezTo>
                  <a:cubicBezTo>
                    <a:pt x="200670" y="342677"/>
                    <a:pt x="184281" y="345414"/>
                    <a:pt x="168443" y="350166"/>
                  </a:cubicBezTo>
                  <a:cubicBezTo>
                    <a:pt x="144148" y="357455"/>
                    <a:pt x="120316" y="366208"/>
                    <a:pt x="96253" y="374229"/>
                  </a:cubicBezTo>
                  <a:lnTo>
                    <a:pt x="60158" y="386260"/>
                  </a:lnTo>
                  <a:cubicBezTo>
                    <a:pt x="56148" y="398292"/>
                    <a:pt x="53799" y="411011"/>
                    <a:pt x="48127" y="422355"/>
                  </a:cubicBezTo>
                  <a:cubicBezTo>
                    <a:pt x="32949" y="452712"/>
                    <a:pt x="22383" y="460131"/>
                    <a:pt x="0" y="482513"/>
                  </a:cubicBezTo>
                  <a:cubicBezTo>
                    <a:pt x="4011" y="530639"/>
                    <a:pt x="-2170" y="580734"/>
                    <a:pt x="12032" y="626892"/>
                  </a:cubicBezTo>
                  <a:cubicBezTo>
                    <a:pt x="15762" y="639014"/>
                    <a:pt x="35637" y="636720"/>
                    <a:pt x="48127" y="638924"/>
                  </a:cubicBezTo>
                  <a:cubicBezTo>
                    <a:pt x="103981" y="648781"/>
                    <a:pt x="216569" y="662987"/>
                    <a:pt x="216569" y="662987"/>
                  </a:cubicBezTo>
                  <a:cubicBezTo>
                    <a:pt x="276727" y="654966"/>
                    <a:pt x="337531" y="650827"/>
                    <a:pt x="397043" y="638924"/>
                  </a:cubicBezTo>
                  <a:cubicBezTo>
                    <a:pt x="418221" y="634688"/>
                    <a:pt x="436978" y="622443"/>
                    <a:pt x="457200" y="614860"/>
                  </a:cubicBezTo>
                  <a:cubicBezTo>
                    <a:pt x="469075" y="610407"/>
                    <a:pt x="481263" y="606839"/>
                    <a:pt x="493295" y="602829"/>
                  </a:cubicBezTo>
                  <a:cubicBezTo>
                    <a:pt x="505327" y="594808"/>
                    <a:pt x="516456" y="585233"/>
                    <a:pt x="529390" y="578766"/>
                  </a:cubicBezTo>
                  <a:cubicBezTo>
                    <a:pt x="576056" y="555433"/>
                    <a:pt x="589449" y="570158"/>
                    <a:pt x="649706" y="578766"/>
                  </a:cubicBezTo>
                  <a:cubicBezTo>
                    <a:pt x="661737" y="586787"/>
                    <a:pt x="674509" y="593796"/>
                    <a:pt x="685800" y="602829"/>
                  </a:cubicBezTo>
                  <a:cubicBezTo>
                    <a:pt x="694658" y="609915"/>
                    <a:pt x="700137" y="621056"/>
                    <a:pt x="709864" y="626892"/>
                  </a:cubicBezTo>
                  <a:cubicBezTo>
                    <a:pt x="720739" y="633417"/>
                    <a:pt x="733927" y="634913"/>
                    <a:pt x="745958" y="638924"/>
                  </a:cubicBezTo>
                  <a:cubicBezTo>
                    <a:pt x="749969" y="606840"/>
                    <a:pt x="745981" y="572692"/>
                    <a:pt x="757990" y="542671"/>
                  </a:cubicBezTo>
                  <a:cubicBezTo>
                    <a:pt x="772358" y="506752"/>
                    <a:pt x="888477" y="506809"/>
                    <a:pt x="890337" y="506576"/>
                  </a:cubicBezTo>
                  <a:cubicBezTo>
                    <a:pt x="953868" y="485400"/>
                    <a:pt x="915880" y="501580"/>
                    <a:pt x="998622" y="446418"/>
                  </a:cubicBezTo>
                  <a:lnTo>
                    <a:pt x="1034716" y="422355"/>
                  </a:lnTo>
                  <a:cubicBezTo>
                    <a:pt x="1038727" y="410323"/>
                    <a:pt x="1050758" y="398292"/>
                    <a:pt x="1046748" y="386260"/>
                  </a:cubicBezTo>
                  <a:cubicBezTo>
                    <a:pt x="1026696" y="326102"/>
                    <a:pt x="1004637" y="318081"/>
                    <a:pt x="962527" y="290008"/>
                  </a:cubicBezTo>
                  <a:cubicBezTo>
                    <a:pt x="898359" y="193755"/>
                    <a:pt x="982580" y="310061"/>
                    <a:pt x="902369" y="229850"/>
                  </a:cubicBezTo>
                  <a:cubicBezTo>
                    <a:pt x="892144" y="219625"/>
                    <a:pt x="890568" y="201419"/>
                    <a:pt x="878306" y="193755"/>
                  </a:cubicBezTo>
                  <a:cubicBezTo>
                    <a:pt x="856797" y="180312"/>
                    <a:pt x="827221" y="183762"/>
                    <a:pt x="806116" y="169692"/>
                  </a:cubicBezTo>
                  <a:cubicBezTo>
                    <a:pt x="702682" y="100735"/>
                    <a:pt x="833547" y="183407"/>
                    <a:pt x="733927" y="133597"/>
                  </a:cubicBezTo>
                  <a:cubicBezTo>
                    <a:pt x="720993" y="127130"/>
                    <a:pt x="710387" y="116708"/>
                    <a:pt x="697832" y="109534"/>
                  </a:cubicBezTo>
                  <a:cubicBezTo>
                    <a:pt x="682260" y="100636"/>
                    <a:pt x="664301" y="95896"/>
                    <a:pt x="649706" y="85471"/>
                  </a:cubicBezTo>
                  <a:cubicBezTo>
                    <a:pt x="570848" y="29144"/>
                    <a:pt x="654943" y="63152"/>
                    <a:pt x="577516" y="37345"/>
                  </a:cubicBezTo>
                  <a:cubicBezTo>
                    <a:pt x="569495" y="29324"/>
                    <a:pt x="563180" y="19117"/>
                    <a:pt x="553453" y="13281"/>
                  </a:cubicBezTo>
                  <a:cubicBezTo>
                    <a:pt x="507440" y="-14327"/>
                    <a:pt x="439978" y="8988"/>
                    <a:pt x="397043" y="13281"/>
                  </a:cubicBezTo>
                  <a:cubicBezTo>
                    <a:pt x="389022" y="21302"/>
                    <a:pt x="378052" y="27199"/>
                    <a:pt x="372979" y="37345"/>
                  </a:cubicBezTo>
                  <a:cubicBezTo>
                    <a:pt x="361635" y="60032"/>
                    <a:pt x="348916" y="109534"/>
                    <a:pt x="348916" y="109534"/>
                  </a:cubicBezTo>
                  <a:lnTo>
                    <a:pt x="348916" y="290008"/>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46" name="Forma libre: forma 1559">
              <a:extLst>
                <a:ext uri="{FF2B5EF4-FFF2-40B4-BE49-F238E27FC236}">
                  <a16:creationId xmlns:a16="http://schemas.microsoft.com/office/drawing/2014/main" xmlns="" id="{CD68FC6D-0A22-4198-B466-8F91FD160D90}"/>
                </a:ext>
              </a:extLst>
            </p:cNvPr>
            <p:cNvSpPr/>
            <p:nvPr/>
          </p:nvSpPr>
          <p:spPr>
            <a:xfrm>
              <a:off x="6257003" y="1311602"/>
              <a:ext cx="94454" cy="105870"/>
            </a:xfrm>
            <a:custGeom>
              <a:avLst/>
              <a:gdLst>
                <a:gd name="connsiteX0" fmla="*/ 302200 w 827622"/>
                <a:gd name="connsiteY0" fmla="*/ 204537 h 927636"/>
                <a:gd name="connsiteX1" fmla="*/ 302200 w 827622"/>
                <a:gd name="connsiteY1" fmla="*/ 204537 h 927636"/>
                <a:gd name="connsiteX2" fmla="*/ 145789 w 827622"/>
                <a:gd name="connsiteY2" fmla="*/ 132348 h 927636"/>
                <a:gd name="connsiteX3" fmla="*/ 85631 w 827622"/>
                <a:gd name="connsiteY3" fmla="*/ 96253 h 927636"/>
                <a:gd name="connsiteX4" fmla="*/ 97663 w 827622"/>
                <a:gd name="connsiteY4" fmla="*/ 36095 h 927636"/>
                <a:gd name="connsiteX5" fmla="*/ 133758 w 827622"/>
                <a:gd name="connsiteY5" fmla="*/ 24064 h 927636"/>
                <a:gd name="connsiteX6" fmla="*/ 266105 w 827622"/>
                <a:gd name="connsiteY6" fmla="*/ 12032 h 927636"/>
                <a:gd name="connsiteX7" fmla="*/ 350326 w 827622"/>
                <a:gd name="connsiteY7" fmla="*/ 0 h 927636"/>
                <a:gd name="connsiteX8" fmla="*/ 482674 w 827622"/>
                <a:gd name="connsiteY8" fmla="*/ 12032 h 927636"/>
                <a:gd name="connsiteX9" fmla="*/ 566895 w 827622"/>
                <a:gd name="connsiteY9" fmla="*/ 36095 h 927636"/>
                <a:gd name="connsiteX10" fmla="*/ 639084 w 827622"/>
                <a:gd name="connsiteY10" fmla="*/ 84221 h 927636"/>
                <a:gd name="connsiteX11" fmla="*/ 687210 w 827622"/>
                <a:gd name="connsiteY11" fmla="*/ 120316 h 927636"/>
                <a:gd name="connsiteX12" fmla="*/ 723305 w 827622"/>
                <a:gd name="connsiteY12" fmla="*/ 132348 h 927636"/>
                <a:gd name="connsiteX13" fmla="*/ 795495 w 827622"/>
                <a:gd name="connsiteY13" fmla="*/ 180474 h 927636"/>
                <a:gd name="connsiteX14" fmla="*/ 807526 w 827622"/>
                <a:gd name="connsiteY14" fmla="*/ 409074 h 927636"/>
                <a:gd name="connsiteX15" fmla="*/ 807526 w 827622"/>
                <a:gd name="connsiteY15" fmla="*/ 517358 h 927636"/>
                <a:gd name="connsiteX16" fmla="*/ 771431 w 827622"/>
                <a:gd name="connsiteY16" fmla="*/ 529390 h 927636"/>
                <a:gd name="connsiteX17" fmla="*/ 651116 w 827622"/>
                <a:gd name="connsiteY17" fmla="*/ 553453 h 927636"/>
                <a:gd name="connsiteX18" fmla="*/ 578926 w 827622"/>
                <a:gd name="connsiteY18" fmla="*/ 577516 h 927636"/>
                <a:gd name="connsiteX19" fmla="*/ 506737 w 827622"/>
                <a:gd name="connsiteY19" fmla="*/ 649706 h 927636"/>
                <a:gd name="connsiteX20" fmla="*/ 446579 w 827622"/>
                <a:gd name="connsiteY20" fmla="*/ 745958 h 927636"/>
                <a:gd name="connsiteX21" fmla="*/ 422516 w 827622"/>
                <a:gd name="connsiteY21" fmla="*/ 782053 h 927636"/>
                <a:gd name="connsiteX22" fmla="*/ 410484 w 827622"/>
                <a:gd name="connsiteY22" fmla="*/ 818148 h 927636"/>
                <a:gd name="connsiteX23" fmla="*/ 374389 w 827622"/>
                <a:gd name="connsiteY23" fmla="*/ 842211 h 927636"/>
                <a:gd name="connsiteX24" fmla="*/ 326263 w 827622"/>
                <a:gd name="connsiteY24" fmla="*/ 926432 h 927636"/>
                <a:gd name="connsiteX25" fmla="*/ 278137 w 827622"/>
                <a:gd name="connsiteY25" fmla="*/ 914400 h 927636"/>
                <a:gd name="connsiteX26" fmla="*/ 266105 w 827622"/>
                <a:gd name="connsiteY26" fmla="*/ 613611 h 927636"/>
                <a:gd name="connsiteX27" fmla="*/ 278137 w 827622"/>
                <a:gd name="connsiteY27" fmla="*/ 565485 h 927636"/>
                <a:gd name="connsiteX28" fmla="*/ 302200 w 827622"/>
                <a:gd name="connsiteY28" fmla="*/ 493295 h 927636"/>
                <a:gd name="connsiteX29" fmla="*/ 254074 w 827622"/>
                <a:gd name="connsiteY29" fmla="*/ 312821 h 927636"/>
                <a:gd name="connsiteX30" fmla="*/ 133758 w 827622"/>
                <a:gd name="connsiteY30" fmla="*/ 324853 h 927636"/>
                <a:gd name="connsiteX31" fmla="*/ 25474 w 827622"/>
                <a:gd name="connsiteY31" fmla="*/ 336885 h 927636"/>
                <a:gd name="connsiteX32" fmla="*/ 1410 w 827622"/>
                <a:gd name="connsiteY32" fmla="*/ 312821 h 927636"/>
                <a:gd name="connsiteX33" fmla="*/ 13442 w 827622"/>
                <a:gd name="connsiteY33" fmla="*/ 252664 h 927636"/>
                <a:gd name="connsiteX34" fmla="*/ 169852 w 827622"/>
                <a:gd name="connsiteY34" fmla="*/ 216569 h 927636"/>
                <a:gd name="connsiteX35" fmla="*/ 205947 w 827622"/>
                <a:gd name="connsiteY35" fmla="*/ 204537 h 927636"/>
                <a:gd name="connsiteX36" fmla="*/ 302200 w 827622"/>
                <a:gd name="connsiteY36" fmla="*/ 204537 h 927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827622" h="927636">
                  <a:moveTo>
                    <a:pt x="302200" y="204537"/>
                  </a:moveTo>
                  <a:lnTo>
                    <a:pt x="302200" y="204537"/>
                  </a:lnTo>
                  <a:cubicBezTo>
                    <a:pt x="250063" y="180474"/>
                    <a:pt x="198397" y="155364"/>
                    <a:pt x="145789" y="132348"/>
                  </a:cubicBezTo>
                  <a:cubicBezTo>
                    <a:pt x="90257" y="108053"/>
                    <a:pt x="126423" y="137044"/>
                    <a:pt x="85631" y="96253"/>
                  </a:cubicBezTo>
                  <a:cubicBezTo>
                    <a:pt x="89642" y="76200"/>
                    <a:pt x="86319" y="53110"/>
                    <a:pt x="97663" y="36095"/>
                  </a:cubicBezTo>
                  <a:cubicBezTo>
                    <a:pt x="104698" y="25543"/>
                    <a:pt x="121203" y="25858"/>
                    <a:pt x="133758" y="24064"/>
                  </a:cubicBezTo>
                  <a:cubicBezTo>
                    <a:pt x="177610" y="17799"/>
                    <a:pt x="222078" y="16924"/>
                    <a:pt x="266105" y="12032"/>
                  </a:cubicBezTo>
                  <a:cubicBezTo>
                    <a:pt x="294290" y="8900"/>
                    <a:pt x="322252" y="4011"/>
                    <a:pt x="350326" y="0"/>
                  </a:cubicBezTo>
                  <a:cubicBezTo>
                    <a:pt x="394442" y="4011"/>
                    <a:pt x="438765" y="6177"/>
                    <a:pt x="482674" y="12032"/>
                  </a:cubicBezTo>
                  <a:cubicBezTo>
                    <a:pt x="507847" y="15389"/>
                    <a:pt x="542153" y="27848"/>
                    <a:pt x="566895" y="36095"/>
                  </a:cubicBezTo>
                  <a:cubicBezTo>
                    <a:pt x="590958" y="52137"/>
                    <a:pt x="615948" y="66869"/>
                    <a:pt x="639084" y="84221"/>
                  </a:cubicBezTo>
                  <a:cubicBezTo>
                    <a:pt x="655126" y="96253"/>
                    <a:pt x="669800" y="110367"/>
                    <a:pt x="687210" y="120316"/>
                  </a:cubicBezTo>
                  <a:cubicBezTo>
                    <a:pt x="698221" y="126608"/>
                    <a:pt x="711648" y="127352"/>
                    <a:pt x="723305" y="132348"/>
                  </a:cubicBezTo>
                  <a:cubicBezTo>
                    <a:pt x="774293" y="154200"/>
                    <a:pt x="763355" y="148336"/>
                    <a:pt x="795495" y="180474"/>
                  </a:cubicBezTo>
                  <a:cubicBezTo>
                    <a:pt x="799505" y="256674"/>
                    <a:pt x="800618" y="333082"/>
                    <a:pt x="807526" y="409074"/>
                  </a:cubicBezTo>
                  <a:cubicBezTo>
                    <a:pt x="812436" y="463085"/>
                    <a:pt x="850181" y="442713"/>
                    <a:pt x="807526" y="517358"/>
                  </a:cubicBezTo>
                  <a:cubicBezTo>
                    <a:pt x="801234" y="528369"/>
                    <a:pt x="783812" y="526639"/>
                    <a:pt x="771431" y="529390"/>
                  </a:cubicBezTo>
                  <a:cubicBezTo>
                    <a:pt x="687786" y="547978"/>
                    <a:pt x="719618" y="532902"/>
                    <a:pt x="651116" y="553453"/>
                  </a:cubicBezTo>
                  <a:cubicBezTo>
                    <a:pt x="626821" y="560742"/>
                    <a:pt x="578926" y="577516"/>
                    <a:pt x="578926" y="577516"/>
                  </a:cubicBezTo>
                  <a:cubicBezTo>
                    <a:pt x="554863" y="601579"/>
                    <a:pt x="517498" y="617422"/>
                    <a:pt x="506737" y="649706"/>
                  </a:cubicBezTo>
                  <a:cubicBezTo>
                    <a:pt x="478101" y="735613"/>
                    <a:pt x="503779" y="707825"/>
                    <a:pt x="446579" y="745958"/>
                  </a:cubicBezTo>
                  <a:cubicBezTo>
                    <a:pt x="438558" y="757990"/>
                    <a:pt x="428983" y="769119"/>
                    <a:pt x="422516" y="782053"/>
                  </a:cubicBezTo>
                  <a:cubicBezTo>
                    <a:pt x="416844" y="793397"/>
                    <a:pt x="418407" y="808245"/>
                    <a:pt x="410484" y="818148"/>
                  </a:cubicBezTo>
                  <a:cubicBezTo>
                    <a:pt x="401451" y="829439"/>
                    <a:pt x="386421" y="834190"/>
                    <a:pt x="374389" y="842211"/>
                  </a:cubicBezTo>
                  <a:cubicBezTo>
                    <a:pt x="373390" y="844209"/>
                    <a:pt x="336466" y="923031"/>
                    <a:pt x="326263" y="926432"/>
                  </a:cubicBezTo>
                  <a:cubicBezTo>
                    <a:pt x="310576" y="931661"/>
                    <a:pt x="294179" y="918411"/>
                    <a:pt x="278137" y="914400"/>
                  </a:cubicBezTo>
                  <a:cubicBezTo>
                    <a:pt x="226193" y="784539"/>
                    <a:pt x="245762" y="857728"/>
                    <a:pt x="266105" y="613611"/>
                  </a:cubicBezTo>
                  <a:cubicBezTo>
                    <a:pt x="267478" y="597132"/>
                    <a:pt x="273385" y="581323"/>
                    <a:pt x="278137" y="565485"/>
                  </a:cubicBezTo>
                  <a:cubicBezTo>
                    <a:pt x="285426" y="541190"/>
                    <a:pt x="302200" y="493295"/>
                    <a:pt x="302200" y="493295"/>
                  </a:cubicBezTo>
                  <a:cubicBezTo>
                    <a:pt x="302196" y="493249"/>
                    <a:pt x="330043" y="318665"/>
                    <a:pt x="254074" y="312821"/>
                  </a:cubicBezTo>
                  <a:cubicBezTo>
                    <a:pt x="213887" y="309730"/>
                    <a:pt x="173863" y="320842"/>
                    <a:pt x="133758" y="324853"/>
                  </a:cubicBezTo>
                  <a:cubicBezTo>
                    <a:pt x="49537" y="352926"/>
                    <a:pt x="85631" y="356937"/>
                    <a:pt x="25474" y="336885"/>
                  </a:cubicBezTo>
                  <a:cubicBezTo>
                    <a:pt x="17453" y="328864"/>
                    <a:pt x="3014" y="324051"/>
                    <a:pt x="1410" y="312821"/>
                  </a:cubicBezTo>
                  <a:cubicBezTo>
                    <a:pt x="-1482" y="292577"/>
                    <a:pt x="-1018" y="267124"/>
                    <a:pt x="13442" y="252664"/>
                  </a:cubicBezTo>
                  <a:cubicBezTo>
                    <a:pt x="35465" y="230641"/>
                    <a:pt x="146688" y="219878"/>
                    <a:pt x="169852" y="216569"/>
                  </a:cubicBezTo>
                  <a:cubicBezTo>
                    <a:pt x="181884" y="212558"/>
                    <a:pt x="193566" y="207288"/>
                    <a:pt x="205947" y="204537"/>
                  </a:cubicBezTo>
                  <a:cubicBezTo>
                    <a:pt x="266021" y="191187"/>
                    <a:pt x="286158" y="204537"/>
                    <a:pt x="302200" y="204537"/>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47" name="Forma libre: forma 1560">
              <a:extLst>
                <a:ext uri="{FF2B5EF4-FFF2-40B4-BE49-F238E27FC236}">
                  <a16:creationId xmlns:a16="http://schemas.microsoft.com/office/drawing/2014/main" xmlns="" id="{16F90A5E-7647-4F67-B347-229024795C2B}"/>
                </a:ext>
              </a:extLst>
            </p:cNvPr>
            <p:cNvSpPr/>
            <p:nvPr/>
          </p:nvSpPr>
          <p:spPr>
            <a:xfrm>
              <a:off x="6177600" y="1253805"/>
              <a:ext cx="101745" cy="89255"/>
            </a:xfrm>
            <a:custGeom>
              <a:avLst/>
              <a:gdLst>
                <a:gd name="connsiteX0" fmla="*/ 253831 w 891505"/>
                <a:gd name="connsiteY0" fmla="*/ 252663 h 782053"/>
                <a:gd name="connsiteX1" fmla="*/ 253831 w 891505"/>
                <a:gd name="connsiteY1" fmla="*/ 252663 h 782053"/>
                <a:gd name="connsiteX2" fmla="*/ 277894 w 891505"/>
                <a:gd name="connsiteY2" fmla="*/ 84221 h 782053"/>
                <a:gd name="connsiteX3" fmla="*/ 326020 w 891505"/>
                <a:gd name="connsiteY3" fmla="*/ 12031 h 782053"/>
                <a:gd name="connsiteX4" fmla="*/ 362115 w 891505"/>
                <a:gd name="connsiteY4" fmla="*/ 0 h 782053"/>
                <a:gd name="connsiteX5" fmla="*/ 446336 w 891505"/>
                <a:gd name="connsiteY5" fmla="*/ 36095 h 782053"/>
                <a:gd name="connsiteX6" fmla="*/ 494463 w 891505"/>
                <a:gd name="connsiteY6" fmla="*/ 108284 h 782053"/>
                <a:gd name="connsiteX7" fmla="*/ 530557 w 891505"/>
                <a:gd name="connsiteY7" fmla="*/ 180474 h 782053"/>
                <a:gd name="connsiteX8" fmla="*/ 614778 w 891505"/>
                <a:gd name="connsiteY8" fmla="*/ 228600 h 782053"/>
                <a:gd name="connsiteX9" fmla="*/ 650873 w 891505"/>
                <a:gd name="connsiteY9" fmla="*/ 252663 h 782053"/>
                <a:gd name="connsiteX10" fmla="*/ 867441 w 891505"/>
                <a:gd name="connsiteY10" fmla="*/ 312821 h 782053"/>
                <a:gd name="connsiteX11" fmla="*/ 855410 w 891505"/>
                <a:gd name="connsiteY11" fmla="*/ 481263 h 782053"/>
                <a:gd name="connsiteX12" fmla="*/ 891505 w 891505"/>
                <a:gd name="connsiteY12" fmla="*/ 505326 h 782053"/>
                <a:gd name="connsiteX13" fmla="*/ 723063 w 891505"/>
                <a:gd name="connsiteY13" fmla="*/ 517358 h 782053"/>
                <a:gd name="connsiteX14" fmla="*/ 674936 w 891505"/>
                <a:gd name="connsiteY14" fmla="*/ 529389 h 782053"/>
                <a:gd name="connsiteX15" fmla="*/ 602747 w 891505"/>
                <a:gd name="connsiteY15" fmla="*/ 589547 h 782053"/>
                <a:gd name="connsiteX16" fmla="*/ 578684 w 891505"/>
                <a:gd name="connsiteY16" fmla="*/ 625642 h 782053"/>
                <a:gd name="connsiteX17" fmla="*/ 542589 w 891505"/>
                <a:gd name="connsiteY17" fmla="*/ 649705 h 782053"/>
                <a:gd name="connsiteX18" fmla="*/ 494463 w 891505"/>
                <a:gd name="connsiteY18" fmla="*/ 721895 h 782053"/>
                <a:gd name="connsiteX19" fmla="*/ 422273 w 891505"/>
                <a:gd name="connsiteY19" fmla="*/ 770021 h 782053"/>
                <a:gd name="connsiteX20" fmla="*/ 362115 w 891505"/>
                <a:gd name="connsiteY20" fmla="*/ 757989 h 782053"/>
                <a:gd name="connsiteX21" fmla="*/ 313989 w 891505"/>
                <a:gd name="connsiteY21" fmla="*/ 673768 h 782053"/>
                <a:gd name="connsiteX22" fmla="*/ 277894 w 891505"/>
                <a:gd name="connsiteY22" fmla="*/ 649705 h 782053"/>
                <a:gd name="connsiteX23" fmla="*/ 229768 w 891505"/>
                <a:gd name="connsiteY23" fmla="*/ 661737 h 782053"/>
                <a:gd name="connsiteX24" fmla="*/ 205705 w 891505"/>
                <a:gd name="connsiteY24" fmla="*/ 697831 h 782053"/>
                <a:gd name="connsiteX25" fmla="*/ 145547 w 891505"/>
                <a:gd name="connsiteY25" fmla="*/ 745958 h 782053"/>
                <a:gd name="connsiteX26" fmla="*/ 97420 w 891505"/>
                <a:gd name="connsiteY26" fmla="*/ 757989 h 782053"/>
                <a:gd name="connsiteX27" fmla="*/ 25231 w 891505"/>
                <a:gd name="connsiteY27" fmla="*/ 782053 h 782053"/>
                <a:gd name="connsiteX28" fmla="*/ 1168 w 891505"/>
                <a:gd name="connsiteY28" fmla="*/ 757989 h 782053"/>
                <a:gd name="connsiteX29" fmla="*/ 13199 w 891505"/>
                <a:gd name="connsiteY29" fmla="*/ 661737 h 782053"/>
                <a:gd name="connsiteX30" fmla="*/ 133515 w 891505"/>
                <a:gd name="connsiteY30" fmla="*/ 625642 h 782053"/>
                <a:gd name="connsiteX31" fmla="*/ 205705 w 891505"/>
                <a:gd name="connsiteY31" fmla="*/ 601579 h 782053"/>
                <a:gd name="connsiteX32" fmla="*/ 241799 w 891505"/>
                <a:gd name="connsiteY32" fmla="*/ 589547 h 782053"/>
                <a:gd name="connsiteX33" fmla="*/ 265863 w 891505"/>
                <a:gd name="connsiteY33" fmla="*/ 565484 h 782053"/>
                <a:gd name="connsiteX34" fmla="*/ 301957 w 891505"/>
                <a:gd name="connsiteY34" fmla="*/ 541421 h 782053"/>
                <a:gd name="connsiteX35" fmla="*/ 326020 w 891505"/>
                <a:gd name="connsiteY35" fmla="*/ 469231 h 782053"/>
                <a:gd name="connsiteX36" fmla="*/ 350084 w 891505"/>
                <a:gd name="connsiteY36" fmla="*/ 409074 h 782053"/>
                <a:gd name="connsiteX37" fmla="*/ 338052 w 891505"/>
                <a:gd name="connsiteY37" fmla="*/ 312821 h 782053"/>
                <a:gd name="connsiteX38" fmla="*/ 326020 w 891505"/>
                <a:gd name="connsiteY38" fmla="*/ 276726 h 782053"/>
                <a:gd name="connsiteX39" fmla="*/ 289926 w 891505"/>
                <a:gd name="connsiteY39" fmla="*/ 252663 h 782053"/>
                <a:gd name="connsiteX40" fmla="*/ 253831 w 891505"/>
                <a:gd name="connsiteY40" fmla="*/ 252663 h 78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1505" h="782053">
                  <a:moveTo>
                    <a:pt x="253831" y="252663"/>
                  </a:moveTo>
                  <a:lnTo>
                    <a:pt x="253831" y="252663"/>
                  </a:lnTo>
                  <a:cubicBezTo>
                    <a:pt x="255147" y="238191"/>
                    <a:pt x="255252" y="124977"/>
                    <a:pt x="277894" y="84221"/>
                  </a:cubicBezTo>
                  <a:cubicBezTo>
                    <a:pt x="291939" y="58940"/>
                    <a:pt x="298584" y="21176"/>
                    <a:pt x="326020" y="12031"/>
                  </a:cubicBezTo>
                  <a:lnTo>
                    <a:pt x="362115" y="0"/>
                  </a:lnTo>
                  <a:cubicBezTo>
                    <a:pt x="412974" y="10171"/>
                    <a:pt x="419142" y="-164"/>
                    <a:pt x="446336" y="36095"/>
                  </a:cubicBezTo>
                  <a:cubicBezTo>
                    <a:pt x="463688" y="59231"/>
                    <a:pt x="494463" y="108284"/>
                    <a:pt x="494463" y="108284"/>
                  </a:cubicBezTo>
                  <a:cubicBezTo>
                    <a:pt x="504248" y="137641"/>
                    <a:pt x="507233" y="157150"/>
                    <a:pt x="530557" y="180474"/>
                  </a:cubicBezTo>
                  <a:cubicBezTo>
                    <a:pt x="550098" y="200015"/>
                    <a:pt x="592761" y="216019"/>
                    <a:pt x="614778" y="228600"/>
                  </a:cubicBezTo>
                  <a:cubicBezTo>
                    <a:pt x="627333" y="235774"/>
                    <a:pt x="638178" y="245739"/>
                    <a:pt x="650873" y="252663"/>
                  </a:cubicBezTo>
                  <a:cubicBezTo>
                    <a:pt x="769676" y="317464"/>
                    <a:pt x="726602" y="298736"/>
                    <a:pt x="867441" y="312821"/>
                  </a:cubicBezTo>
                  <a:cubicBezTo>
                    <a:pt x="845059" y="379966"/>
                    <a:pt x="825054" y="405374"/>
                    <a:pt x="855410" y="481263"/>
                  </a:cubicBezTo>
                  <a:cubicBezTo>
                    <a:pt x="860780" y="494689"/>
                    <a:pt x="879473" y="497305"/>
                    <a:pt x="891505" y="505326"/>
                  </a:cubicBezTo>
                  <a:cubicBezTo>
                    <a:pt x="835358" y="509337"/>
                    <a:pt x="779009" y="511142"/>
                    <a:pt x="723063" y="517358"/>
                  </a:cubicBezTo>
                  <a:cubicBezTo>
                    <a:pt x="706628" y="519184"/>
                    <a:pt x="690135" y="522875"/>
                    <a:pt x="674936" y="529389"/>
                  </a:cubicBezTo>
                  <a:cubicBezTo>
                    <a:pt x="650401" y="539904"/>
                    <a:pt x="618806" y="570276"/>
                    <a:pt x="602747" y="589547"/>
                  </a:cubicBezTo>
                  <a:cubicBezTo>
                    <a:pt x="593490" y="600656"/>
                    <a:pt x="588909" y="615417"/>
                    <a:pt x="578684" y="625642"/>
                  </a:cubicBezTo>
                  <a:cubicBezTo>
                    <a:pt x="568459" y="635867"/>
                    <a:pt x="554621" y="641684"/>
                    <a:pt x="542589" y="649705"/>
                  </a:cubicBezTo>
                  <a:cubicBezTo>
                    <a:pt x="526547" y="673768"/>
                    <a:pt x="518526" y="705853"/>
                    <a:pt x="494463" y="721895"/>
                  </a:cubicBezTo>
                  <a:lnTo>
                    <a:pt x="422273" y="770021"/>
                  </a:lnTo>
                  <a:cubicBezTo>
                    <a:pt x="402220" y="766010"/>
                    <a:pt x="379870" y="768135"/>
                    <a:pt x="362115" y="757989"/>
                  </a:cubicBezTo>
                  <a:cubicBezTo>
                    <a:pt x="347020" y="749363"/>
                    <a:pt x="321055" y="682247"/>
                    <a:pt x="313989" y="673768"/>
                  </a:cubicBezTo>
                  <a:cubicBezTo>
                    <a:pt x="304732" y="662659"/>
                    <a:pt x="289926" y="657726"/>
                    <a:pt x="277894" y="649705"/>
                  </a:cubicBezTo>
                  <a:cubicBezTo>
                    <a:pt x="261852" y="653716"/>
                    <a:pt x="243527" y="652565"/>
                    <a:pt x="229768" y="661737"/>
                  </a:cubicBezTo>
                  <a:cubicBezTo>
                    <a:pt x="217737" y="669758"/>
                    <a:pt x="214738" y="686540"/>
                    <a:pt x="205705" y="697831"/>
                  </a:cubicBezTo>
                  <a:cubicBezTo>
                    <a:pt x="192206" y="714704"/>
                    <a:pt x="164579" y="737802"/>
                    <a:pt x="145547" y="745958"/>
                  </a:cubicBezTo>
                  <a:cubicBezTo>
                    <a:pt x="130348" y="752472"/>
                    <a:pt x="113259" y="753237"/>
                    <a:pt x="97420" y="757989"/>
                  </a:cubicBezTo>
                  <a:cubicBezTo>
                    <a:pt x="73125" y="765278"/>
                    <a:pt x="25231" y="782053"/>
                    <a:pt x="25231" y="782053"/>
                  </a:cubicBezTo>
                  <a:cubicBezTo>
                    <a:pt x="17210" y="774032"/>
                    <a:pt x="2297" y="769276"/>
                    <a:pt x="1168" y="757989"/>
                  </a:cubicBezTo>
                  <a:cubicBezTo>
                    <a:pt x="-2049" y="725816"/>
                    <a:pt x="1191" y="691758"/>
                    <a:pt x="13199" y="661737"/>
                  </a:cubicBezTo>
                  <a:cubicBezTo>
                    <a:pt x="26463" y="628576"/>
                    <a:pt x="126029" y="626711"/>
                    <a:pt x="133515" y="625642"/>
                  </a:cubicBezTo>
                  <a:lnTo>
                    <a:pt x="205705" y="601579"/>
                  </a:lnTo>
                  <a:lnTo>
                    <a:pt x="241799" y="589547"/>
                  </a:lnTo>
                  <a:cubicBezTo>
                    <a:pt x="249820" y="581526"/>
                    <a:pt x="257005" y="572570"/>
                    <a:pt x="265863" y="565484"/>
                  </a:cubicBezTo>
                  <a:cubicBezTo>
                    <a:pt x="277154" y="556451"/>
                    <a:pt x="294293" y="553683"/>
                    <a:pt x="301957" y="541421"/>
                  </a:cubicBezTo>
                  <a:cubicBezTo>
                    <a:pt x="315400" y="519911"/>
                    <a:pt x="316599" y="492782"/>
                    <a:pt x="326020" y="469231"/>
                  </a:cubicBezTo>
                  <a:lnTo>
                    <a:pt x="350084" y="409074"/>
                  </a:lnTo>
                  <a:cubicBezTo>
                    <a:pt x="346073" y="376990"/>
                    <a:pt x="343836" y="344633"/>
                    <a:pt x="338052" y="312821"/>
                  </a:cubicBezTo>
                  <a:cubicBezTo>
                    <a:pt x="335783" y="300343"/>
                    <a:pt x="333943" y="286629"/>
                    <a:pt x="326020" y="276726"/>
                  </a:cubicBezTo>
                  <a:cubicBezTo>
                    <a:pt x="316987" y="265435"/>
                    <a:pt x="301217" y="261696"/>
                    <a:pt x="289926" y="252663"/>
                  </a:cubicBezTo>
                  <a:cubicBezTo>
                    <a:pt x="281068" y="245577"/>
                    <a:pt x="259847" y="252663"/>
                    <a:pt x="253831" y="252663"/>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Tahoma" panose="020B0604030504040204" pitchFamily="34" charset="0"/>
                <a:ea typeface="Tahoma" panose="020B0604030504040204" pitchFamily="34" charset="0"/>
                <a:cs typeface="Tahoma" panose="020B0604030504040204" pitchFamily="34" charset="0"/>
              </a:endParaRPr>
            </a:p>
          </p:txBody>
        </p:sp>
        <p:sp>
          <p:nvSpPr>
            <p:cNvPr id="48" name="Forma libre: forma 1561">
              <a:extLst>
                <a:ext uri="{FF2B5EF4-FFF2-40B4-BE49-F238E27FC236}">
                  <a16:creationId xmlns:a16="http://schemas.microsoft.com/office/drawing/2014/main" xmlns="" id="{0659BE2E-D883-4222-A63F-1C162EF752AB}"/>
                </a:ext>
              </a:extLst>
            </p:cNvPr>
            <p:cNvSpPr/>
            <p:nvPr/>
          </p:nvSpPr>
          <p:spPr>
            <a:xfrm>
              <a:off x="6096352" y="1244385"/>
              <a:ext cx="93561" cy="90674"/>
            </a:xfrm>
            <a:custGeom>
              <a:avLst/>
              <a:gdLst>
                <a:gd name="connsiteX0" fmla="*/ 457552 w 819796"/>
                <a:gd name="connsiteY0" fmla="*/ 228600 h 794489"/>
                <a:gd name="connsiteX1" fmla="*/ 457552 w 819796"/>
                <a:gd name="connsiteY1" fmla="*/ 228600 h 794489"/>
                <a:gd name="connsiteX2" fmla="*/ 349267 w 819796"/>
                <a:gd name="connsiteY2" fmla="*/ 192505 h 794489"/>
                <a:gd name="connsiteX3" fmla="*/ 313173 w 819796"/>
                <a:gd name="connsiteY3" fmla="*/ 120315 h 794489"/>
                <a:gd name="connsiteX4" fmla="*/ 277078 w 819796"/>
                <a:gd name="connsiteY4" fmla="*/ 96252 h 794489"/>
                <a:gd name="connsiteX5" fmla="*/ 265046 w 819796"/>
                <a:gd name="connsiteY5" fmla="*/ 60157 h 794489"/>
                <a:gd name="connsiteX6" fmla="*/ 144731 w 819796"/>
                <a:gd name="connsiteY6" fmla="*/ 12031 h 794489"/>
                <a:gd name="connsiteX7" fmla="*/ 108636 w 819796"/>
                <a:gd name="connsiteY7" fmla="*/ 0 h 794489"/>
                <a:gd name="connsiteX8" fmla="*/ 12383 w 819796"/>
                <a:gd name="connsiteY8" fmla="*/ 12031 h 794489"/>
                <a:gd name="connsiteX9" fmla="*/ 352 w 819796"/>
                <a:gd name="connsiteY9" fmla="*/ 48126 h 794489"/>
                <a:gd name="connsiteX10" fmla="*/ 24415 w 819796"/>
                <a:gd name="connsiteY10" fmla="*/ 132347 h 794489"/>
                <a:gd name="connsiteX11" fmla="*/ 48478 w 819796"/>
                <a:gd name="connsiteY11" fmla="*/ 204536 h 794489"/>
                <a:gd name="connsiteX12" fmla="*/ 60510 w 819796"/>
                <a:gd name="connsiteY12" fmla="*/ 240631 h 794489"/>
                <a:gd name="connsiteX13" fmla="*/ 120667 w 819796"/>
                <a:gd name="connsiteY13" fmla="*/ 312821 h 794489"/>
                <a:gd name="connsiteX14" fmla="*/ 132699 w 819796"/>
                <a:gd name="connsiteY14" fmla="*/ 348915 h 794489"/>
                <a:gd name="connsiteX15" fmla="*/ 156762 w 819796"/>
                <a:gd name="connsiteY15" fmla="*/ 372979 h 794489"/>
                <a:gd name="connsiteX16" fmla="*/ 180825 w 819796"/>
                <a:gd name="connsiteY16" fmla="*/ 409073 h 794489"/>
                <a:gd name="connsiteX17" fmla="*/ 156762 w 819796"/>
                <a:gd name="connsiteY17" fmla="*/ 445168 h 794489"/>
                <a:gd name="connsiteX18" fmla="*/ 120667 w 819796"/>
                <a:gd name="connsiteY18" fmla="*/ 457200 h 794489"/>
                <a:gd name="connsiteX19" fmla="*/ 48478 w 819796"/>
                <a:gd name="connsiteY19" fmla="*/ 517357 h 794489"/>
                <a:gd name="connsiteX20" fmla="*/ 168794 w 819796"/>
                <a:gd name="connsiteY20" fmla="*/ 565484 h 794489"/>
                <a:gd name="connsiteX21" fmla="*/ 216920 w 819796"/>
                <a:gd name="connsiteY21" fmla="*/ 589547 h 794489"/>
                <a:gd name="connsiteX22" fmla="*/ 289110 w 819796"/>
                <a:gd name="connsiteY22" fmla="*/ 625642 h 794489"/>
                <a:gd name="connsiteX23" fmla="*/ 313173 w 819796"/>
                <a:gd name="connsiteY23" fmla="*/ 697831 h 794489"/>
                <a:gd name="connsiteX24" fmla="*/ 325204 w 819796"/>
                <a:gd name="connsiteY24" fmla="*/ 733926 h 794489"/>
                <a:gd name="connsiteX25" fmla="*/ 361299 w 819796"/>
                <a:gd name="connsiteY25" fmla="*/ 745957 h 794489"/>
                <a:gd name="connsiteX26" fmla="*/ 385362 w 819796"/>
                <a:gd name="connsiteY26" fmla="*/ 782052 h 794489"/>
                <a:gd name="connsiteX27" fmla="*/ 481615 w 819796"/>
                <a:gd name="connsiteY27" fmla="*/ 782052 h 794489"/>
                <a:gd name="connsiteX28" fmla="*/ 553804 w 819796"/>
                <a:gd name="connsiteY28" fmla="*/ 757989 h 794489"/>
                <a:gd name="connsiteX29" fmla="*/ 625994 w 819796"/>
                <a:gd name="connsiteY29" fmla="*/ 721894 h 794489"/>
                <a:gd name="connsiteX30" fmla="*/ 638025 w 819796"/>
                <a:gd name="connsiteY30" fmla="*/ 685800 h 794489"/>
                <a:gd name="connsiteX31" fmla="*/ 686152 w 819796"/>
                <a:gd name="connsiteY31" fmla="*/ 613610 h 794489"/>
                <a:gd name="connsiteX32" fmla="*/ 746310 w 819796"/>
                <a:gd name="connsiteY32" fmla="*/ 529389 h 794489"/>
                <a:gd name="connsiteX33" fmla="*/ 770373 w 819796"/>
                <a:gd name="connsiteY33" fmla="*/ 493294 h 794489"/>
                <a:gd name="connsiteX34" fmla="*/ 818499 w 819796"/>
                <a:gd name="connsiteY34" fmla="*/ 481263 h 794489"/>
                <a:gd name="connsiteX35" fmla="*/ 794436 w 819796"/>
                <a:gd name="connsiteY35" fmla="*/ 445168 h 794489"/>
                <a:gd name="connsiteX36" fmla="*/ 758341 w 819796"/>
                <a:gd name="connsiteY36" fmla="*/ 433136 h 794489"/>
                <a:gd name="connsiteX37" fmla="*/ 722246 w 819796"/>
                <a:gd name="connsiteY37" fmla="*/ 409073 h 794489"/>
                <a:gd name="connsiteX38" fmla="*/ 710215 w 819796"/>
                <a:gd name="connsiteY38" fmla="*/ 372979 h 794489"/>
                <a:gd name="connsiteX39" fmla="*/ 662088 w 819796"/>
                <a:gd name="connsiteY39" fmla="*/ 324852 h 794489"/>
                <a:gd name="connsiteX40" fmla="*/ 650057 w 819796"/>
                <a:gd name="connsiteY40" fmla="*/ 276726 h 794489"/>
                <a:gd name="connsiteX41" fmla="*/ 638025 w 819796"/>
                <a:gd name="connsiteY41" fmla="*/ 132347 h 794489"/>
                <a:gd name="connsiteX42" fmla="*/ 553804 w 819796"/>
                <a:gd name="connsiteY42" fmla="*/ 156410 h 794489"/>
                <a:gd name="connsiteX43" fmla="*/ 529741 w 819796"/>
                <a:gd name="connsiteY43" fmla="*/ 192505 h 794489"/>
                <a:gd name="connsiteX44" fmla="*/ 493646 w 819796"/>
                <a:gd name="connsiteY44" fmla="*/ 204536 h 794489"/>
                <a:gd name="connsiteX45" fmla="*/ 481615 w 819796"/>
                <a:gd name="connsiteY45" fmla="*/ 240631 h 794489"/>
                <a:gd name="connsiteX46" fmla="*/ 457552 w 819796"/>
                <a:gd name="connsiteY46" fmla="*/ 228600 h 794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19796" h="794489">
                  <a:moveTo>
                    <a:pt x="457552" y="228600"/>
                  </a:moveTo>
                  <a:lnTo>
                    <a:pt x="457552" y="228600"/>
                  </a:lnTo>
                  <a:cubicBezTo>
                    <a:pt x="421457" y="216568"/>
                    <a:pt x="382669" y="210724"/>
                    <a:pt x="349267" y="192505"/>
                  </a:cubicBezTo>
                  <a:cubicBezTo>
                    <a:pt x="313277" y="172874"/>
                    <a:pt x="334068" y="146433"/>
                    <a:pt x="313173" y="120315"/>
                  </a:cubicBezTo>
                  <a:cubicBezTo>
                    <a:pt x="304140" y="109023"/>
                    <a:pt x="289110" y="104273"/>
                    <a:pt x="277078" y="96252"/>
                  </a:cubicBezTo>
                  <a:cubicBezTo>
                    <a:pt x="273067" y="84220"/>
                    <a:pt x="274014" y="69125"/>
                    <a:pt x="265046" y="60157"/>
                  </a:cubicBezTo>
                  <a:cubicBezTo>
                    <a:pt x="247343" y="42454"/>
                    <a:pt x="158827" y="16729"/>
                    <a:pt x="144731" y="12031"/>
                  </a:cubicBezTo>
                  <a:lnTo>
                    <a:pt x="108636" y="0"/>
                  </a:lnTo>
                  <a:cubicBezTo>
                    <a:pt x="76552" y="4010"/>
                    <a:pt x="41930" y="-1101"/>
                    <a:pt x="12383" y="12031"/>
                  </a:cubicBezTo>
                  <a:cubicBezTo>
                    <a:pt x="794" y="17182"/>
                    <a:pt x="-910" y="35507"/>
                    <a:pt x="352" y="48126"/>
                  </a:cubicBezTo>
                  <a:cubicBezTo>
                    <a:pt x="3257" y="77178"/>
                    <a:pt x="15829" y="104441"/>
                    <a:pt x="24415" y="132347"/>
                  </a:cubicBezTo>
                  <a:cubicBezTo>
                    <a:pt x="31874" y="156590"/>
                    <a:pt x="40457" y="180473"/>
                    <a:pt x="48478" y="204536"/>
                  </a:cubicBezTo>
                  <a:cubicBezTo>
                    <a:pt x="52489" y="216568"/>
                    <a:pt x="51542" y="231663"/>
                    <a:pt x="60510" y="240631"/>
                  </a:cubicBezTo>
                  <a:cubicBezTo>
                    <a:pt x="87119" y="267241"/>
                    <a:pt x="103916" y="279319"/>
                    <a:pt x="120667" y="312821"/>
                  </a:cubicBezTo>
                  <a:cubicBezTo>
                    <a:pt x="126339" y="324164"/>
                    <a:pt x="126174" y="338040"/>
                    <a:pt x="132699" y="348915"/>
                  </a:cubicBezTo>
                  <a:cubicBezTo>
                    <a:pt x="138535" y="358642"/>
                    <a:pt x="149676" y="364121"/>
                    <a:pt x="156762" y="372979"/>
                  </a:cubicBezTo>
                  <a:cubicBezTo>
                    <a:pt x="165795" y="384270"/>
                    <a:pt x="172804" y="397042"/>
                    <a:pt x="180825" y="409073"/>
                  </a:cubicBezTo>
                  <a:cubicBezTo>
                    <a:pt x="172804" y="421105"/>
                    <a:pt x="168053" y="436135"/>
                    <a:pt x="156762" y="445168"/>
                  </a:cubicBezTo>
                  <a:cubicBezTo>
                    <a:pt x="146859" y="453091"/>
                    <a:pt x="132011" y="451528"/>
                    <a:pt x="120667" y="457200"/>
                  </a:cubicBezTo>
                  <a:cubicBezTo>
                    <a:pt x="87167" y="473950"/>
                    <a:pt x="75086" y="490750"/>
                    <a:pt x="48478" y="517357"/>
                  </a:cubicBezTo>
                  <a:cubicBezTo>
                    <a:pt x="73819" y="593378"/>
                    <a:pt x="42681" y="536381"/>
                    <a:pt x="168794" y="565484"/>
                  </a:cubicBezTo>
                  <a:cubicBezTo>
                    <a:pt x="186270" y="569517"/>
                    <a:pt x="200435" y="582482"/>
                    <a:pt x="216920" y="589547"/>
                  </a:cubicBezTo>
                  <a:cubicBezTo>
                    <a:pt x="286658" y="619435"/>
                    <a:pt x="219745" y="579399"/>
                    <a:pt x="289110" y="625642"/>
                  </a:cubicBezTo>
                  <a:lnTo>
                    <a:pt x="313173" y="697831"/>
                  </a:lnTo>
                  <a:cubicBezTo>
                    <a:pt x="317183" y="709863"/>
                    <a:pt x="313172" y="729916"/>
                    <a:pt x="325204" y="733926"/>
                  </a:cubicBezTo>
                  <a:lnTo>
                    <a:pt x="361299" y="745957"/>
                  </a:lnTo>
                  <a:cubicBezTo>
                    <a:pt x="369320" y="757989"/>
                    <a:pt x="373330" y="774031"/>
                    <a:pt x="385362" y="782052"/>
                  </a:cubicBezTo>
                  <a:cubicBezTo>
                    <a:pt x="418553" y="804180"/>
                    <a:pt x="448424" y="792009"/>
                    <a:pt x="481615" y="782052"/>
                  </a:cubicBezTo>
                  <a:cubicBezTo>
                    <a:pt x="505910" y="774763"/>
                    <a:pt x="530625" y="768291"/>
                    <a:pt x="553804" y="757989"/>
                  </a:cubicBezTo>
                  <a:cubicBezTo>
                    <a:pt x="693753" y="695790"/>
                    <a:pt x="494349" y="765777"/>
                    <a:pt x="625994" y="721894"/>
                  </a:cubicBezTo>
                  <a:cubicBezTo>
                    <a:pt x="630004" y="709863"/>
                    <a:pt x="631866" y="696886"/>
                    <a:pt x="638025" y="685800"/>
                  </a:cubicBezTo>
                  <a:cubicBezTo>
                    <a:pt x="652070" y="660519"/>
                    <a:pt x="686152" y="613610"/>
                    <a:pt x="686152" y="613610"/>
                  </a:cubicBezTo>
                  <a:cubicBezTo>
                    <a:pt x="714226" y="529389"/>
                    <a:pt x="686152" y="549442"/>
                    <a:pt x="746310" y="529389"/>
                  </a:cubicBezTo>
                  <a:cubicBezTo>
                    <a:pt x="754331" y="517357"/>
                    <a:pt x="758341" y="501315"/>
                    <a:pt x="770373" y="493294"/>
                  </a:cubicBezTo>
                  <a:cubicBezTo>
                    <a:pt x="784132" y="484122"/>
                    <a:pt x="811104" y="496053"/>
                    <a:pt x="818499" y="481263"/>
                  </a:cubicBezTo>
                  <a:cubicBezTo>
                    <a:pt x="824966" y="468329"/>
                    <a:pt x="805727" y="454201"/>
                    <a:pt x="794436" y="445168"/>
                  </a:cubicBezTo>
                  <a:cubicBezTo>
                    <a:pt x="784533" y="437245"/>
                    <a:pt x="769685" y="438808"/>
                    <a:pt x="758341" y="433136"/>
                  </a:cubicBezTo>
                  <a:cubicBezTo>
                    <a:pt x="745407" y="426669"/>
                    <a:pt x="734278" y="417094"/>
                    <a:pt x="722246" y="409073"/>
                  </a:cubicBezTo>
                  <a:cubicBezTo>
                    <a:pt x="718236" y="397042"/>
                    <a:pt x="717586" y="383299"/>
                    <a:pt x="710215" y="372979"/>
                  </a:cubicBezTo>
                  <a:cubicBezTo>
                    <a:pt x="697028" y="354518"/>
                    <a:pt x="662088" y="324852"/>
                    <a:pt x="662088" y="324852"/>
                  </a:cubicBezTo>
                  <a:cubicBezTo>
                    <a:pt x="658078" y="308810"/>
                    <a:pt x="652108" y="293134"/>
                    <a:pt x="650057" y="276726"/>
                  </a:cubicBezTo>
                  <a:cubicBezTo>
                    <a:pt x="644067" y="228806"/>
                    <a:pt x="658009" y="176311"/>
                    <a:pt x="638025" y="132347"/>
                  </a:cubicBezTo>
                  <a:cubicBezTo>
                    <a:pt x="636038" y="127975"/>
                    <a:pt x="560763" y="154091"/>
                    <a:pt x="553804" y="156410"/>
                  </a:cubicBezTo>
                  <a:cubicBezTo>
                    <a:pt x="545783" y="168442"/>
                    <a:pt x="541033" y="183472"/>
                    <a:pt x="529741" y="192505"/>
                  </a:cubicBezTo>
                  <a:cubicBezTo>
                    <a:pt x="519838" y="200428"/>
                    <a:pt x="502614" y="195568"/>
                    <a:pt x="493646" y="204536"/>
                  </a:cubicBezTo>
                  <a:cubicBezTo>
                    <a:pt x="484678" y="213504"/>
                    <a:pt x="490583" y="231663"/>
                    <a:pt x="481615" y="240631"/>
                  </a:cubicBezTo>
                  <a:cubicBezTo>
                    <a:pt x="468932" y="253314"/>
                    <a:pt x="461562" y="230605"/>
                    <a:pt x="457552" y="228600"/>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Tahoma" panose="020B0604030504040204" pitchFamily="34" charset="0"/>
                <a:ea typeface="Tahoma" panose="020B0604030504040204" pitchFamily="34" charset="0"/>
                <a:cs typeface="Tahoma" panose="020B0604030504040204" pitchFamily="34" charset="0"/>
              </a:endParaRPr>
            </a:p>
          </p:txBody>
        </p:sp>
        <p:sp>
          <p:nvSpPr>
            <p:cNvPr id="49" name="Forma libre: forma 1562">
              <a:extLst>
                <a:ext uri="{FF2B5EF4-FFF2-40B4-BE49-F238E27FC236}">
                  <a16:creationId xmlns:a16="http://schemas.microsoft.com/office/drawing/2014/main" xmlns="" id="{9A4CC028-8057-49DA-9A11-556FCCBB0D2C}"/>
                </a:ext>
              </a:extLst>
            </p:cNvPr>
            <p:cNvSpPr/>
            <p:nvPr/>
          </p:nvSpPr>
          <p:spPr>
            <a:xfrm>
              <a:off x="6063279" y="1334821"/>
              <a:ext cx="125721" cy="92001"/>
            </a:xfrm>
            <a:custGeom>
              <a:avLst/>
              <a:gdLst>
                <a:gd name="connsiteX0" fmla="*/ 505327 w 1101581"/>
                <a:gd name="connsiteY0" fmla="*/ 132347 h 806116"/>
                <a:gd name="connsiteX1" fmla="*/ 505327 w 1101581"/>
                <a:gd name="connsiteY1" fmla="*/ 132347 h 806116"/>
                <a:gd name="connsiteX2" fmla="*/ 421105 w 1101581"/>
                <a:gd name="connsiteY2" fmla="*/ 72190 h 806116"/>
                <a:gd name="connsiteX3" fmla="*/ 385011 w 1101581"/>
                <a:gd name="connsiteY3" fmla="*/ 60158 h 806116"/>
                <a:gd name="connsiteX4" fmla="*/ 300790 w 1101581"/>
                <a:gd name="connsiteY4" fmla="*/ 0 h 806116"/>
                <a:gd name="connsiteX5" fmla="*/ 228600 w 1101581"/>
                <a:gd name="connsiteY5" fmla="*/ 60158 h 806116"/>
                <a:gd name="connsiteX6" fmla="*/ 180474 w 1101581"/>
                <a:gd name="connsiteY6" fmla="*/ 156411 h 806116"/>
                <a:gd name="connsiteX7" fmla="*/ 156411 w 1101581"/>
                <a:gd name="connsiteY7" fmla="*/ 192505 h 806116"/>
                <a:gd name="connsiteX8" fmla="*/ 84221 w 1101581"/>
                <a:gd name="connsiteY8" fmla="*/ 204537 h 806116"/>
                <a:gd name="connsiteX9" fmla="*/ 96253 w 1101581"/>
                <a:gd name="connsiteY9" fmla="*/ 240632 h 806116"/>
                <a:gd name="connsiteX10" fmla="*/ 192505 w 1101581"/>
                <a:gd name="connsiteY10" fmla="*/ 324853 h 806116"/>
                <a:gd name="connsiteX11" fmla="*/ 216569 w 1101581"/>
                <a:gd name="connsiteY11" fmla="*/ 348916 h 806116"/>
                <a:gd name="connsiteX12" fmla="*/ 204537 w 1101581"/>
                <a:gd name="connsiteY12" fmla="*/ 433137 h 806116"/>
                <a:gd name="connsiteX13" fmla="*/ 156411 w 1101581"/>
                <a:gd name="connsiteY13" fmla="*/ 445168 h 806116"/>
                <a:gd name="connsiteX14" fmla="*/ 132348 w 1101581"/>
                <a:gd name="connsiteY14" fmla="*/ 469232 h 806116"/>
                <a:gd name="connsiteX15" fmla="*/ 84221 w 1101581"/>
                <a:gd name="connsiteY15" fmla="*/ 481263 h 806116"/>
                <a:gd name="connsiteX16" fmla="*/ 0 w 1101581"/>
                <a:gd name="connsiteY16" fmla="*/ 577516 h 806116"/>
                <a:gd name="connsiteX17" fmla="*/ 24063 w 1101581"/>
                <a:gd name="connsiteY17" fmla="*/ 649705 h 806116"/>
                <a:gd name="connsiteX18" fmla="*/ 240632 w 1101581"/>
                <a:gd name="connsiteY18" fmla="*/ 697832 h 806116"/>
                <a:gd name="connsiteX19" fmla="*/ 276727 w 1101581"/>
                <a:gd name="connsiteY19" fmla="*/ 794084 h 806116"/>
                <a:gd name="connsiteX20" fmla="*/ 312821 w 1101581"/>
                <a:gd name="connsiteY20" fmla="*/ 806116 h 806116"/>
                <a:gd name="connsiteX21" fmla="*/ 409074 w 1101581"/>
                <a:gd name="connsiteY21" fmla="*/ 794084 h 806116"/>
                <a:gd name="connsiteX22" fmla="*/ 457200 w 1101581"/>
                <a:gd name="connsiteY22" fmla="*/ 697832 h 806116"/>
                <a:gd name="connsiteX23" fmla="*/ 481263 w 1101581"/>
                <a:gd name="connsiteY23" fmla="*/ 673768 h 806116"/>
                <a:gd name="connsiteX24" fmla="*/ 577516 w 1101581"/>
                <a:gd name="connsiteY24" fmla="*/ 685800 h 806116"/>
                <a:gd name="connsiteX25" fmla="*/ 625642 w 1101581"/>
                <a:gd name="connsiteY25" fmla="*/ 697832 h 806116"/>
                <a:gd name="connsiteX26" fmla="*/ 661737 w 1101581"/>
                <a:gd name="connsiteY26" fmla="*/ 745958 h 806116"/>
                <a:gd name="connsiteX27" fmla="*/ 697832 w 1101581"/>
                <a:gd name="connsiteY27" fmla="*/ 733926 h 806116"/>
                <a:gd name="connsiteX28" fmla="*/ 709863 w 1101581"/>
                <a:gd name="connsiteY28" fmla="*/ 697832 h 806116"/>
                <a:gd name="connsiteX29" fmla="*/ 733927 w 1101581"/>
                <a:gd name="connsiteY29" fmla="*/ 673768 h 806116"/>
                <a:gd name="connsiteX30" fmla="*/ 757990 w 1101581"/>
                <a:gd name="connsiteY30" fmla="*/ 625642 h 806116"/>
                <a:gd name="connsiteX31" fmla="*/ 770021 w 1101581"/>
                <a:gd name="connsiteY31" fmla="*/ 553453 h 806116"/>
                <a:gd name="connsiteX32" fmla="*/ 818148 w 1101581"/>
                <a:gd name="connsiteY32" fmla="*/ 397042 h 806116"/>
                <a:gd name="connsiteX33" fmla="*/ 926432 w 1101581"/>
                <a:gd name="connsiteY33" fmla="*/ 348916 h 806116"/>
                <a:gd name="connsiteX34" fmla="*/ 1022684 w 1101581"/>
                <a:gd name="connsiteY34" fmla="*/ 324853 h 806116"/>
                <a:gd name="connsiteX35" fmla="*/ 1082842 w 1101581"/>
                <a:gd name="connsiteY35" fmla="*/ 192505 h 806116"/>
                <a:gd name="connsiteX36" fmla="*/ 1046748 w 1101581"/>
                <a:gd name="connsiteY36" fmla="*/ 168442 h 806116"/>
                <a:gd name="connsiteX37" fmla="*/ 565484 w 1101581"/>
                <a:gd name="connsiteY37" fmla="*/ 156411 h 806116"/>
                <a:gd name="connsiteX38" fmla="*/ 505327 w 1101581"/>
                <a:gd name="connsiteY38" fmla="*/ 132347 h 80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101581" h="806116">
                  <a:moveTo>
                    <a:pt x="505327" y="132347"/>
                  </a:moveTo>
                  <a:lnTo>
                    <a:pt x="505327" y="132347"/>
                  </a:lnTo>
                  <a:cubicBezTo>
                    <a:pt x="477253" y="112295"/>
                    <a:pt x="450689" y="89940"/>
                    <a:pt x="421105" y="72190"/>
                  </a:cubicBezTo>
                  <a:cubicBezTo>
                    <a:pt x="410230" y="65665"/>
                    <a:pt x="395331" y="67529"/>
                    <a:pt x="385011" y="60158"/>
                  </a:cubicBezTo>
                  <a:cubicBezTo>
                    <a:pt x="285097" y="-11210"/>
                    <a:pt x="382343" y="27186"/>
                    <a:pt x="300790" y="0"/>
                  </a:cubicBezTo>
                  <a:cubicBezTo>
                    <a:pt x="257809" y="21490"/>
                    <a:pt x="248036" y="16427"/>
                    <a:pt x="228600" y="60158"/>
                  </a:cubicBezTo>
                  <a:cubicBezTo>
                    <a:pt x="156738" y="221848"/>
                    <a:pt x="242245" y="79197"/>
                    <a:pt x="180474" y="156411"/>
                  </a:cubicBezTo>
                  <a:cubicBezTo>
                    <a:pt x="171441" y="167702"/>
                    <a:pt x="169344" y="186038"/>
                    <a:pt x="156411" y="192505"/>
                  </a:cubicBezTo>
                  <a:cubicBezTo>
                    <a:pt x="134591" y="203415"/>
                    <a:pt x="108284" y="200526"/>
                    <a:pt x="84221" y="204537"/>
                  </a:cubicBezTo>
                  <a:cubicBezTo>
                    <a:pt x="88232" y="216569"/>
                    <a:pt x="88643" y="230486"/>
                    <a:pt x="96253" y="240632"/>
                  </a:cubicBezTo>
                  <a:cubicBezTo>
                    <a:pt x="151910" y="314840"/>
                    <a:pt x="140324" y="283109"/>
                    <a:pt x="192505" y="324853"/>
                  </a:cubicBezTo>
                  <a:cubicBezTo>
                    <a:pt x="201363" y="331939"/>
                    <a:pt x="208548" y="340895"/>
                    <a:pt x="216569" y="348916"/>
                  </a:cubicBezTo>
                  <a:cubicBezTo>
                    <a:pt x="212558" y="376990"/>
                    <a:pt x="219567" y="409089"/>
                    <a:pt x="204537" y="433137"/>
                  </a:cubicBezTo>
                  <a:cubicBezTo>
                    <a:pt x="195773" y="447159"/>
                    <a:pt x="171201" y="437773"/>
                    <a:pt x="156411" y="445168"/>
                  </a:cubicBezTo>
                  <a:cubicBezTo>
                    <a:pt x="146265" y="450241"/>
                    <a:pt x="142494" y="464159"/>
                    <a:pt x="132348" y="469232"/>
                  </a:cubicBezTo>
                  <a:cubicBezTo>
                    <a:pt x="117558" y="476627"/>
                    <a:pt x="100263" y="477253"/>
                    <a:pt x="84221" y="481263"/>
                  </a:cubicBezTo>
                  <a:cubicBezTo>
                    <a:pt x="13838" y="551646"/>
                    <a:pt x="39793" y="517825"/>
                    <a:pt x="0" y="577516"/>
                  </a:cubicBezTo>
                  <a:cubicBezTo>
                    <a:pt x="8021" y="601579"/>
                    <a:pt x="423" y="640512"/>
                    <a:pt x="24063" y="649705"/>
                  </a:cubicBezTo>
                  <a:cubicBezTo>
                    <a:pt x="291787" y="753820"/>
                    <a:pt x="167234" y="587734"/>
                    <a:pt x="240632" y="697832"/>
                  </a:cubicBezTo>
                  <a:cubicBezTo>
                    <a:pt x="247948" y="741727"/>
                    <a:pt x="238473" y="771131"/>
                    <a:pt x="276727" y="794084"/>
                  </a:cubicBezTo>
                  <a:cubicBezTo>
                    <a:pt x="287602" y="800609"/>
                    <a:pt x="300790" y="802105"/>
                    <a:pt x="312821" y="806116"/>
                  </a:cubicBezTo>
                  <a:cubicBezTo>
                    <a:pt x="344905" y="802105"/>
                    <a:pt x="383207" y="813484"/>
                    <a:pt x="409074" y="794084"/>
                  </a:cubicBezTo>
                  <a:cubicBezTo>
                    <a:pt x="437771" y="772561"/>
                    <a:pt x="431836" y="723197"/>
                    <a:pt x="457200" y="697832"/>
                  </a:cubicBezTo>
                  <a:lnTo>
                    <a:pt x="481263" y="673768"/>
                  </a:lnTo>
                  <a:cubicBezTo>
                    <a:pt x="513347" y="677779"/>
                    <a:pt x="545622" y="680484"/>
                    <a:pt x="577516" y="685800"/>
                  </a:cubicBezTo>
                  <a:cubicBezTo>
                    <a:pt x="593827" y="688519"/>
                    <a:pt x="612186" y="688221"/>
                    <a:pt x="625642" y="697832"/>
                  </a:cubicBezTo>
                  <a:cubicBezTo>
                    <a:pt x="641959" y="709487"/>
                    <a:pt x="649705" y="729916"/>
                    <a:pt x="661737" y="745958"/>
                  </a:cubicBezTo>
                  <a:cubicBezTo>
                    <a:pt x="673769" y="741947"/>
                    <a:pt x="688864" y="742894"/>
                    <a:pt x="697832" y="733926"/>
                  </a:cubicBezTo>
                  <a:cubicBezTo>
                    <a:pt x="706800" y="724958"/>
                    <a:pt x="703338" y="708707"/>
                    <a:pt x="709863" y="697832"/>
                  </a:cubicBezTo>
                  <a:cubicBezTo>
                    <a:pt x="715699" y="688105"/>
                    <a:pt x="727635" y="683207"/>
                    <a:pt x="733927" y="673768"/>
                  </a:cubicBezTo>
                  <a:cubicBezTo>
                    <a:pt x="743876" y="658845"/>
                    <a:pt x="749969" y="641684"/>
                    <a:pt x="757990" y="625642"/>
                  </a:cubicBezTo>
                  <a:cubicBezTo>
                    <a:pt x="762000" y="601579"/>
                    <a:pt x="766995" y="577660"/>
                    <a:pt x="770021" y="553453"/>
                  </a:cubicBezTo>
                  <a:cubicBezTo>
                    <a:pt x="784017" y="441481"/>
                    <a:pt x="753438" y="450967"/>
                    <a:pt x="818148" y="397042"/>
                  </a:cubicBezTo>
                  <a:cubicBezTo>
                    <a:pt x="852009" y="368824"/>
                    <a:pt x="881462" y="360158"/>
                    <a:pt x="926432" y="348916"/>
                  </a:cubicBezTo>
                  <a:lnTo>
                    <a:pt x="1022684" y="324853"/>
                  </a:lnTo>
                  <a:cubicBezTo>
                    <a:pt x="1091695" y="278845"/>
                    <a:pt x="1125219" y="287853"/>
                    <a:pt x="1082842" y="192505"/>
                  </a:cubicBezTo>
                  <a:cubicBezTo>
                    <a:pt x="1076969" y="179291"/>
                    <a:pt x="1061173" y="169448"/>
                    <a:pt x="1046748" y="168442"/>
                  </a:cubicBezTo>
                  <a:cubicBezTo>
                    <a:pt x="886666" y="157274"/>
                    <a:pt x="725905" y="160421"/>
                    <a:pt x="565484" y="156411"/>
                  </a:cubicBezTo>
                  <a:cubicBezTo>
                    <a:pt x="521929" y="127372"/>
                    <a:pt x="515353" y="136358"/>
                    <a:pt x="505327" y="132347"/>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50" name="Forma libre: forma 1563">
              <a:extLst>
                <a:ext uri="{FF2B5EF4-FFF2-40B4-BE49-F238E27FC236}">
                  <a16:creationId xmlns:a16="http://schemas.microsoft.com/office/drawing/2014/main" xmlns="" id="{F0AD974B-22A1-47C8-BBBD-B15E10E88BF5}"/>
                </a:ext>
              </a:extLst>
            </p:cNvPr>
            <p:cNvSpPr/>
            <p:nvPr/>
          </p:nvSpPr>
          <p:spPr>
            <a:xfrm>
              <a:off x="6178757" y="1363924"/>
              <a:ext cx="106203" cy="112598"/>
            </a:xfrm>
            <a:custGeom>
              <a:avLst/>
              <a:gdLst>
                <a:gd name="connsiteX0" fmla="*/ 469231 w 930567"/>
                <a:gd name="connsiteY0" fmla="*/ 0 h 986589"/>
                <a:gd name="connsiteX1" fmla="*/ 469231 w 930567"/>
                <a:gd name="connsiteY1" fmla="*/ 0 h 986589"/>
                <a:gd name="connsiteX2" fmla="*/ 372978 w 930567"/>
                <a:gd name="connsiteY2" fmla="*/ 36095 h 986589"/>
                <a:gd name="connsiteX3" fmla="*/ 324852 w 930567"/>
                <a:gd name="connsiteY3" fmla="*/ 72189 h 986589"/>
                <a:gd name="connsiteX4" fmla="*/ 300789 w 930567"/>
                <a:gd name="connsiteY4" fmla="*/ 96253 h 986589"/>
                <a:gd name="connsiteX5" fmla="*/ 216568 w 930567"/>
                <a:gd name="connsiteY5" fmla="*/ 120316 h 986589"/>
                <a:gd name="connsiteX6" fmla="*/ 192505 w 930567"/>
                <a:gd name="connsiteY6" fmla="*/ 156410 h 986589"/>
                <a:gd name="connsiteX7" fmla="*/ 156410 w 930567"/>
                <a:gd name="connsiteY7" fmla="*/ 180474 h 986589"/>
                <a:gd name="connsiteX8" fmla="*/ 132347 w 930567"/>
                <a:gd name="connsiteY8" fmla="*/ 252663 h 986589"/>
                <a:gd name="connsiteX9" fmla="*/ 144378 w 930567"/>
                <a:gd name="connsiteY9" fmla="*/ 288758 h 986589"/>
                <a:gd name="connsiteX10" fmla="*/ 156410 w 930567"/>
                <a:gd name="connsiteY10" fmla="*/ 385010 h 986589"/>
                <a:gd name="connsiteX11" fmla="*/ 108284 w 930567"/>
                <a:gd name="connsiteY11" fmla="*/ 409074 h 986589"/>
                <a:gd name="connsiteX12" fmla="*/ 72189 w 930567"/>
                <a:gd name="connsiteY12" fmla="*/ 433137 h 986589"/>
                <a:gd name="connsiteX13" fmla="*/ 0 w 930567"/>
                <a:gd name="connsiteY13" fmla="*/ 505326 h 986589"/>
                <a:gd name="connsiteX14" fmla="*/ 12031 w 930567"/>
                <a:gd name="connsiteY14" fmla="*/ 577516 h 986589"/>
                <a:gd name="connsiteX15" fmla="*/ 48126 w 930567"/>
                <a:gd name="connsiteY15" fmla="*/ 613610 h 986589"/>
                <a:gd name="connsiteX16" fmla="*/ 96252 w 930567"/>
                <a:gd name="connsiteY16" fmla="*/ 625642 h 986589"/>
                <a:gd name="connsiteX17" fmla="*/ 228600 w 930567"/>
                <a:gd name="connsiteY17" fmla="*/ 637674 h 986589"/>
                <a:gd name="connsiteX18" fmla="*/ 300789 w 930567"/>
                <a:gd name="connsiteY18" fmla="*/ 685800 h 986589"/>
                <a:gd name="connsiteX19" fmla="*/ 312821 w 930567"/>
                <a:gd name="connsiteY19" fmla="*/ 721895 h 986589"/>
                <a:gd name="connsiteX20" fmla="*/ 360947 w 930567"/>
                <a:gd name="connsiteY20" fmla="*/ 794084 h 986589"/>
                <a:gd name="connsiteX21" fmla="*/ 397042 w 930567"/>
                <a:gd name="connsiteY21" fmla="*/ 854242 h 986589"/>
                <a:gd name="connsiteX22" fmla="*/ 421105 w 930567"/>
                <a:gd name="connsiteY22" fmla="*/ 890337 h 986589"/>
                <a:gd name="connsiteX23" fmla="*/ 529389 w 930567"/>
                <a:gd name="connsiteY23" fmla="*/ 986589 h 986589"/>
                <a:gd name="connsiteX24" fmla="*/ 589547 w 930567"/>
                <a:gd name="connsiteY24" fmla="*/ 974558 h 986589"/>
                <a:gd name="connsiteX25" fmla="*/ 613610 w 930567"/>
                <a:gd name="connsiteY25" fmla="*/ 902368 h 986589"/>
                <a:gd name="connsiteX26" fmla="*/ 601578 w 930567"/>
                <a:gd name="connsiteY26" fmla="*/ 794084 h 986589"/>
                <a:gd name="connsiteX27" fmla="*/ 589547 w 930567"/>
                <a:gd name="connsiteY27" fmla="*/ 757989 h 986589"/>
                <a:gd name="connsiteX28" fmla="*/ 625642 w 930567"/>
                <a:gd name="connsiteY28" fmla="*/ 649705 h 986589"/>
                <a:gd name="connsiteX29" fmla="*/ 794084 w 930567"/>
                <a:gd name="connsiteY29" fmla="*/ 673768 h 986589"/>
                <a:gd name="connsiteX30" fmla="*/ 842210 w 930567"/>
                <a:gd name="connsiteY30" fmla="*/ 697832 h 986589"/>
                <a:gd name="connsiteX31" fmla="*/ 926431 w 930567"/>
                <a:gd name="connsiteY31" fmla="*/ 685800 h 986589"/>
                <a:gd name="connsiteX32" fmla="*/ 914400 w 930567"/>
                <a:gd name="connsiteY32" fmla="*/ 637674 h 986589"/>
                <a:gd name="connsiteX33" fmla="*/ 902368 w 930567"/>
                <a:gd name="connsiteY33" fmla="*/ 601579 h 986589"/>
                <a:gd name="connsiteX34" fmla="*/ 818147 w 930567"/>
                <a:gd name="connsiteY34" fmla="*/ 553453 h 986589"/>
                <a:gd name="connsiteX35" fmla="*/ 806115 w 930567"/>
                <a:gd name="connsiteY35" fmla="*/ 517358 h 986589"/>
                <a:gd name="connsiteX36" fmla="*/ 757989 w 930567"/>
                <a:gd name="connsiteY36" fmla="*/ 445168 h 986589"/>
                <a:gd name="connsiteX37" fmla="*/ 757989 w 930567"/>
                <a:gd name="connsiteY37" fmla="*/ 84221 h 986589"/>
                <a:gd name="connsiteX38" fmla="*/ 794084 w 930567"/>
                <a:gd name="connsiteY38" fmla="*/ 60158 h 986589"/>
                <a:gd name="connsiteX39" fmla="*/ 529389 w 930567"/>
                <a:gd name="connsiteY39" fmla="*/ 48126 h 986589"/>
                <a:gd name="connsiteX40" fmla="*/ 457200 w 930567"/>
                <a:gd name="connsiteY40" fmla="*/ 36095 h 986589"/>
                <a:gd name="connsiteX41" fmla="*/ 469231 w 930567"/>
                <a:gd name="connsiteY41" fmla="*/ 0 h 98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30567" h="986589">
                  <a:moveTo>
                    <a:pt x="469231" y="0"/>
                  </a:moveTo>
                  <a:lnTo>
                    <a:pt x="469231" y="0"/>
                  </a:lnTo>
                  <a:cubicBezTo>
                    <a:pt x="437147" y="12032"/>
                    <a:pt x="403627" y="20771"/>
                    <a:pt x="372978" y="36095"/>
                  </a:cubicBezTo>
                  <a:cubicBezTo>
                    <a:pt x="355043" y="45063"/>
                    <a:pt x="340257" y="59352"/>
                    <a:pt x="324852" y="72189"/>
                  </a:cubicBezTo>
                  <a:cubicBezTo>
                    <a:pt x="316138" y="79451"/>
                    <a:pt x="310516" y="90417"/>
                    <a:pt x="300789" y="96253"/>
                  </a:cubicBezTo>
                  <a:cubicBezTo>
                    <a:pt x="288464" y="103648"/>
                    <a:pt x="225552" y="118070"/>
                    <a:pt x="216568" y="120316"/>
                  </a:cubicBezTo>
                  <a:cubicBezTo>
                    <a:pt x="208547" y="132347"/>
                    <a:pt x="202730" y="146185"/>
                    <a:pt x="192505" y="156410"/>
                  </a:cubicBezTo>
                  <a:cubicBezTo>
                    <a:pt x="182280" y="166635"/>
                    <a:pt x="164074" y="168212"/>
                    <a:pt x="156410" y="180474"/>
                  </a:cubicBezTo>
                  <a:cubicBezTo>
                    <a:pt x="142967" y="201983"/>
                    <a:pt x="132347" y="252663"/>
                    <a:pt x="132347" y="252663"/>
                  </a:cubicBezTo>
                  <a:cubicBezTo>
                    <a:pt x="136357" y="264695"/>
                    <a:pt x="138706" y="277414"/>
                    <a:pt x="144378" y="288758"/>
                  </a:cubicBezTo>
                  <a:cubicBezTo>
                    <a:pt x="163447" y="326896"/>
                    <a:pt x="194384" y="331847"/>
                    <a:pt x="156410" y="385010"/>
                  </a:cubicBezTo>
                  <a:cubicBezTo>
                    <a:pt x="145985" y="399605"/>
                    <a:pt x="123856" y="400175"/>
                    <a:pt x="108284" y="409074"/>
                  </a:cubicBezTo>
                  <a:cubicBezTo>
                    <a:pt x="95729" y="416248"/>
                    <a:pt x="82997" y="423530"/>
                    <a:pt x="72189" y="433137"/>
                  </a:cubicBezTo>
                  <a:cubicBezTo>
                    <a:pt x="46754" y="455745"/>
                    <a:pt x="0" y="505326"/>
                    <a:pt x="0" y="505326"/>
                  </a:cubicBezTo>
                  <a:cubicBezTo>
                    <a:pt x="4010" y="529389"/>
                    <a:pt x="2123" y="555223"/>
                    <a:pt x="12031" y="577516"/>
                  </a:cubicBezTo>
                  <a:cubicBezTo>
                    <a:pt x="18941" y="593065"/>
                    <a:pt x="33353" y="605168"/>
                    <a:pt x="48126" y="613610"/>
                  </a:cubicBezTo>
                  <a:cubicBezTo>
                    <a:pt x="62483" y="621814"/>
                    <a:pt x="79861" y="623457"/>
                    <a:pt x="96252" y="625642"/>
                  </a:cubicBezTo>
                  <a:cubicBezTo>
                    <a:pt x="140161" y="631497"/>
                    <a:pt x="184484" y="633663"/>
                    <a:pt x="228600" y="637674"/>
                  </a:cubicBezTo>
                  <a:cubicBezTo>
                    <a:pt x="266442" y="650288"/>
                    <a:pt x="275039" y="647175"/>
                    <a:pt x="300789" y="685800"/>
                  </a:cubicBezTo>
                  <a:cubicBezTo>
                    <a:pt x="307824" y="696352"/>
                    <a:pt x="306662" y="710808"/>
                    <a:pt x="312821" y="721895"/>
                  </a:cubicBezTo>
                  <a:cubicBezTo>
                    <a:pt x="326866" y="747176"/>
                    <a:pt x="360947" y="794084"/>
                    <a:pt x="360947" y="794084"/>
                  </a:cubicBezTo>
                  <a:cubicBezTo>
                    <a:pt x="381841" y="856769"/>
                    <a:pt x="359291" y="807054"/>
                    <a:pt x="397042" y="854242"/>
                  </a:cubicBezTo>
                  <a:cubicBezTo>
                    <a:pt x="406075" y="865533"/>
                    <a:pt x="411498" y="879529"/>
                    <a:pt x="421105" y="890337"/>
                  </a:cubicBezTo>
                  <a:cubicBezTo>
                    <a:pt x="481042" y="957767"/>
                    <a:pt x="474530" y="950017"/>
                    <a:pt x="529389" y="986589"/>
                  </a:cubicBezTo>
                  <a:cubicBezTo>
                    <a:pt x="549442" y="982579"/>
                    <a:pt x="575087" y="989018"/>
                    <a:pt x="589547" y="974558"/>
                  </a:cubicBezTo>
                  <a:cubicBezTo>
                    <a:pt x="607483" y="956622"/>
                    <a:pt x="613610" y="902368"/>
                    <a:pt x="613610" y="902368"/>
                  </a:cubicBezTo>
                  <a:cubicBezTo>
                    <a:pt x="609599" y="866273"/>
                    <a:pt x="607548" y="829907"/>
                    <a:pt x="601578" y="794084"/>
                  </a:cubicBezTo>
                  <a:cubicBezTo>
                    <a:pt x="599493" y="781574"/>
                    <a:pt x="589547" y="770671"/>
                    <a:pt x="589547" y="757989"/>
                  </a:cubicBezTo>
                  <a:cubicBezTo>
                    <a:pt x="589547" y="676173"/>
                    <a:pt x="586979" y="688366"/>
                    <a:pt x="625642" y="649705"/>
                  </a:cubicBezTo>
                  <a:cubicBezTo>
                    <a:pt x="665755" y="653716"/>
                    <a:pt x="746510" y="655928"/>
                    <a:pt x="794084" y="673768"/>
                  </a:cubicBezTo>
                  <a:cubicBezTo>
                    <a:pt x="810878" y="680066"/>
                    <a:pt x="826168" y="689811"/>
                    <a:pt x="842210" y="697832"/>
                  </a:cubicBezTo>
                  <a:cubicBezTo>
                    <a:pt x="870284" y="693821"/>
                    <a:pt x="904645" y="703955"/>
                    <a:pt x="926431" y="685800"/>
                  </a:cubicBezTo>
                  <a:cubicBezTo>
                    <a:pt x="939134" y="675214"/>
                    <a:pt x="918943" y="653573"/>
                    <a:pt x="914400" y="637674"/>
                  </a:cubicBezTo>
                  <a:cubicBezTo>
                    <a:pt x="910916" y="625479"/>
                    <a:pt x="910487" y="611322"/>
                    <a:pt x="902368" y="601579"/>
                  </a:cubicBezTo>
                  <a:cubicBezTo>
                    <a:pt x="874352" y="567959"/>
                    <a:pt x="854130" y="565447"/>
                    <a:pt x="818147" y="553453"/>
                  </a:cubicBezTo>
                  <a:cubicBezTo>
                    <a:pt x="814136" y="541421"/>
                    <a:pt x="812274" y="528445"/>
                    <a:pt x="806115" y="517358"/>
                  </a:cubicBezTo>
                  <a:cubicBezTo>
                    <a:pt x="792070" y="492077"/>
                    <a:pt x="757989" y="445168"/>
                    <a:pt x="757989" y="445168"/>
                  </a:cubicBezTo>
                  <a:cubicBezTo>
                    <a:pt x="730345" y="306951"/>
                    <a:pt x="725183" y="305661"/>
                    <a:pt x="757989" y="84221"/>
                  </a:cubicBezTo>
                  <a:cubicBezTo>
                    <a:pt x="760108" y="69917"/>
                    <a:pt x="782052" y="68179"/>
                    <a:pt x="794084" y="60158"/>
                  </a:cubicBezTo>
                  <a:cubicBezTo>
                    <a:pt x="690863" y="-8655"/>
                    <a:pt x="791616" y="48126"/>
                    <a:pt x="529389" y="48126"/>
                  </a:cubicBezTo>
                  <a:cubicBezTo>
                    <a:pt x="504994" y="48126"/>
                    <a:pt x="481263" y="40105"/>
                    <a:pt x="457200" y="36095"/>
                  </a:cubicBezTo>
                  <a:lnTo>
                    <a:pt x="469231" y="0"/>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51" name="Forma libre: forma 1564">
              <a:extLst>
                <a:ext uri="{FF2B5EF4-FFF2-40B4-BE49-F238E27FC236}">
                  <a16:creationId xmlns:a16="http://schemas.microsoft.com/office/drawing/2014/main" xmlns="" id="{FAED164C-D078-4132-8874-127025E5550E}"/>
                </a:ext>
              </a:extLst>
            </p:cNvPr>
            <p:cNvSpPr/>
            <p:nvPr/>
          </p:nvSpPr>
          <p:spPr>
            <a:xfrm>
              <a:off x="6104182" y="1425944"/>
              <a:ext cx="109851" cy="74150"/>
            </a:xfrm>
            <a:custGeom>
              <a:avLst/>
              <a:gdLst>
                <a:gd name="connsiteX0" fmla="*/ 457200 w 962527"/>
                <a:gd name="connsiteY0" fmla="*/ 529390 h 649706"/>
                <a:gd name="connsiteX1" fmla="*/ 457200 w 962527"/>
                <a:gd name="connsiteY1" fmla="*/ 529390 h 649706"/>
                <a:gd name="connsiteX2" fmla="*/ 348916 w 962527"/>
                <a:gd name="connsiteY2" fmla="*/ 505327 h 649706"/>
                <a:gd name="connsiteX3" fmla="*/ 312821 w 962527"/>
                <a:gd name="connsiteY3" fmla="*/ 469232 h 649706"/>
                <a:gd name="connsiteX4" fmla="*/ 276727 w 962527"/>
                <a:gd name="connsiteY4" fmla="*/ 457200 h 649706"/>
                <a:gd name="connsiteX5" fmla="*/ 156411 w 962527"/>
                <a:gd name="connsiteY5" fmla="*/ 469232 h 649706"/>
                <a:gd name="connsiteX6" fmla="*/ 120316 w 962527"/>
                <a:gd name="connsiteY6" fmla="*/ 481264 h 649706"/>
                <a:gd name="connsiteX7" fmla="*/ 0 w 962527"/>
                <a:gd name="connsiteY7" fmla="*/ 469232 h 649706"/>
                <a:gd name="connsiteX8" fmla="*/ 24064 w 962527"/>
                <a:gd name="connsiteY8" fmla="*/ 336885 h 649706"/>
                <a:gd name="connsiteX9" fmla="*/ 60158 w 962527"/>
                <a:gd name="connsiteY9" fmla="*/ 300790 h 649706"/>
                <a:gd name="connsiteX10" fmla="*/ 72190 w 962527"/>
                <a:gd name="connsiteY10" fmla="*/ 264695 h 649706"/>
                <a:gd name="connsiteX11" fmla="*/ 108285 w 962527"/>
                <a:gd name="connsiteY11" fmla="*/ 36095 h 649706"/>
                <a:gd name="connsiteX12" fmla="*/ 192506 w 962527"/>
                <a:gd name="connsiteY12" fmla="*/ 0 h 649706"/>
                <a:gd name="connsiteX13" fmla="*/ 324853 w 962527"/>
                <a:gd name="connsiteY13" fmla="*/ 12032 h 649706"/>
                <a:gd name="connsiteX14" fmla="*/ 397042 w 962527"/>
                <a:gd name="connsiteY14" fmla="*/ 24064 h 649706"/>
                <a:gd name="connsiteX15" fmla="*/ 457200 w 962527"/>
                <a:gd name="connsiteY15" fmla="*/ 84221 h 649706"/>
                <a:gd name="connsiteX16" fmla="*/ 493295 w 962527"/>
                <a:gd name="connsiteY16" fmla="*/ 108285 h 649706"/>
                <a:gd name="connsiteX17" fmla="*/ 517358 w 962527"/>
                <a:gd name="connsiteY17" fmla="*/ 144379 h 649706"/>
                <a:gd name="connsiteX18" fmla="*/ 565485 w 962527"/>
                <a:gd name="connsiteY18" fmla="*/ 204537 h 649706"/>
                <a:gd name="connsiteX19" fmla="*/ 589548 w 962527"/>
                <a:gd name="connsiteY19" fmla="*/ 385011 h 649706"/>
                <a:gd name="connsiteX20" fmla="*/ 601579 w 962527"/>
                <a:gd name="connsiteY20" fmla="*/ 421106 h 649706"/>
                <a:gd name="connsiteX21" fmla="*/ 649706 w 962527"/>
                <a:gd name="connsiteY21" fmla="*/ 433137 h 649706"/>
                <a:gd name="connsiteX22" fmla="*/ 830179 w 962527"/>
                <a:gd name="connsiteY22" fmla="*/ 445169 h 649706"/>
                <a:gd name="connsiteX23" fmla="*/ 914400 w 962527"/>
                <a:gd name="connsiteY23" fmla="*/ 517358 h 649706"/>
                <a:gd name="connsiteX24" fmla="*/ 938464 w 962527"/>
                <a:gd name="connsiteY24" fmla="*/ 589548 h 649706"/>
                <a:gd name="connsiteX25" fmla="*/ 962527 w 962527"/>
                <a:gd name="connsiteY25" fmla="*/ 625643 h 649706"/>
                <a:gd name="connsiteX26" fmla="*/ 866274 w 962527"/>
                <a:gd name="connsiteY26" fmla="*/ 649706 h 649706"/>
                <a:gd name="connsiteX27" fmla="*/ 757990 w 962527"/>
                <a:gd name="connsiteY27" fmla="*/ 637674 h 649706"/>
                <a:gd name="connsiteX28" fmla="*/ 685800 w 962527"/>
                <a:gd name="connsiteY28" fmla="*/ 577516 h 649706"/>
                <a:gd name="connsiteX29" fmla="*/ 625642 w 962527"/>
                <a:gd name="connsiteY29" fmla="*/ 517358 h 649706"/>
                <a:gd name="connsiteX30" fmla="*/ 589548 w 962527"/>
                <a:gd name="connsiteY30" fmla="*/ 481264 h 649706"/>
                <a:gd name="connsiteX31" fmla="*/ 421106 w 962527"/>
                <a:gd name="connsiteY31" fmla="*/ 481264 h 649706"/>
                <a:gd name="connsiteX32" fmla="*/ 457200 w 962527"/>
                <a:gd name="connsiteY32" fmla="*/ 529390 h 64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62527" h="649706">
                  <a:moveTo>
                    <a:pt x="457200" y="529390"/>
                  </a:moveTo>
                  <a:lnTo>
                    <a:pt x="457200" y="529390"/>
                  </a:lnTo>
                  <a:cubicBezTo>
                    <a:pt x="421105" y="521369"/>
                    <a:pt x="383047" y="519548"/>
                    <a:pt x="348916" y="505327"/>
                  </a:cubicBezTo>
                  <a:cubicBezTo>
                    <a:pt x="333210" y="498783"/>
                    <a:pt x="326979" y="478671"/>
                    <a:pt x="312821" y="469232"/>
                  </a:cubicBezTo>
                  <a:cubicBezTo>
                    <a:pt x="302269" y="462197"/>
                    <a:pt x="288758" y="461211"/>
                    <a:pt x="276727" y="457200"/>
                  </a:cubicBezTo>
                  <a:cubicBezTo>
                    <a:pt x="236622" y="461211"/>
                    <a:pt x="196248" y="463103"/>
                    <a:pt x="156411" y="469232"/>
                  </a:cubicBezTo>
                  <a:cubicBezTo>
                    <a:pt x="143876" y="471161"/>
                    <a:pt x="132999" y="481264"/>
                    <a:pt x="120316" y="481264"/>
                  </a:cubicBezTo>
                  <a:cubicBezTo>
                    <a:pt x="80011" y="481264"/>
                    <a:pt x="40105" y="473243"/>
                    <a:pt x="0" y="469232"/>
                  </a:cubicBezTo>
                  <a:cubicBezTo>
                    <a:pt x="511" y="465147"/>
                    <a:pt x="6943" y="362567"/>
                    <a:pt x="24064" y="336885"/>
                  </a:cubicBezTo>
                  <a:cubicBezTo>
                    <a:pt x="33502" y="322728"/>
                    <a:pt x="48127" y="312822"/>
                    <a:pt x="60158" y="300790"/>
                  </a:cubicBezTo>
                  <a:cubicBezTo>
                    <a:pt x="64169" y="288758"/>
                    <a:pt x="69921" y="277173"/>
                    <a:pt x="72190" y="264695"/>
                  </a:cubicBezTo>
                  <a:cubicBezTo>
                    <a:pt x="85990" y="188795"/>
                    <a:pt x="87092" y="110271"/>
                    <a:pt x="108285" y="36095"/>
                  </a:cubicBezTo>
                  <a:cubicBezTo>
                    <a:pt x="114676" y="13725"/>
                    <a:pt x="180052" y="3113"/>
                    <a:pt x="192506" y="0"/>
                  </a:cubicBezTo>
                  <a:cubicBezTo>
                    <a:pt x="236622" y="4011"/>
                    <a:pt x="280859" y="6856"/>
                    <a:pt x="324853" y="12032"/>
                  </a:cubicBezTo>
                  <a:cubicBezTo>
                    <a:pt x="349081" y="14882"/>
                    <a:pt x="375626" y="12382"/>
                    <a:pt x="397042" y="24064"/>
                  </a:cubicBezTo>
                  <a:cubicBezTo>
                    <a:pt x="421938" y="37643"/>
                    <a:pt x="433604" y="68490"/>
                    <a:pt x="457200" y="84221"/>
                  </a:cubicBezTo>
                  <a:lnTo>
                    <a:pt x="493295" y="108285"/>
                  </a:lnTo>
                  <a:cubicBezTo>
                    <a:pt x="501316" y="120316"/>
                    <a:pt x="508325" y="133088"/>
                    <a:pt x="517358" y="144379"/>
                  </a:cubicBezTo>
                  <a:cubicBezTo>
                    <a:pt x="585942" y="230109"/>
                    <a:pt x="491410" y="93431"/>
                    <a:pt x="565485" y="204537"/>
                  </a:cubicBezTo>
                  <a:cubicBezTo>
                    <a:pt x="596223" y="296756"/>
                    <a:pt x="563379" y="188739"/>
                    <a:pt x="589548" y="385011"/>
                  </a:cubicBezTo>
                  <a:cubicBezTo>
                    <a:pt x="591224" y="397582"/>
                    <a:pt x="591676" y="413183"/>
                    <a:pt x="601579" y="421106"/>
                  </a:cubicBezTo>
                  <a:cubicBezTo>
                    <a:pt x="614491" y="431436"/>
                    <a:pt x="633261" y="431406"/>
                    <a:pt x="649706" y="433137"/>
                  </a:cubicBezTo>
                  <a:cubicBezTo>
                    <a:pt x="709666" y="439449"/>
                    <a:pt x="770021" y="441158"/>
                    <a:pt x="830179" y="445169"/>
                  </a:cubicBezTo>
                  <a:cubicBezTo>
                    <a:pt x="860356" y="465287"/>
                    <a:pt x="894949" y="484940"/>
                    <a:pt x="914400" y="517358"/>
                  </a:cubicBezTo>
                  <a:cubicBezTo>
                    <a:pt x="927450" y="539108"/>
                    <a:pt x="924394" y="568443"/>
                    <a:pt x="938464" y="589548"/>
                  </a:cubicBezTo>
                  <a:lnTo>
                    <a:pt x="962527" y="625643"/>
                  </a:lnTo>
                  <a:cubicBezTo>
                    <a:pt x="934046" y="635136"/>
                    <a:pt x="895308" y="649706"/>
                    <a:pt x="866274" y="649706"/>
                  </a:cubicBezTo>
                  <a:cubicBezTo>
                    <a:pt x="829957" y="649706"/>
                    <a:pt x="794085" y="641685"/>
                    <a:pt x="757990" y="637674"/>
                  </a:cubicBezTo>
                  <a:cubicBezTo>
                    <a:pt x="613117" y="492801"/>
                    <a:pt x="819807" y="694771"/>
                    <a:pt x="685800" y="577516"/>
                  </a:cubicBezTo>
                  <a:cubicBezTo>
                    <a:pt x="664458" y="558842"/>
                    <a:pt x="645695" y="537411"/>
                    <a:pt x="625642" y="517358"/>
                  </a:cubicBezTo>
                  <a:cubicBezTo>
                    <a:pt x="613611" y="505327"/>
                    <a:pt x="606563" y="481264"/>
                    <a:pt x="589548" y="481264"/>
                  </a:cubicBezTo>
                  <a:lnTo>
                    <a:pt x="421106" y="481264"/>
                  </a:lnTo>
                  <a:lnTo>
                    <a:pt x="457200" y="529390"/>
                  </a:ln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Tahoma" panose="020B0604030504040204" pitchFamily="34" charset="0"/>
                <a:ea typeface="Tahoma" panose="020B0604030504040204" pitchFamily="34" charset="0"/>
                <a:cs typeface="Tahoma" panose="020B0604030504040204" pitchFamily="34" charset="0"/>
              </a:endParaRPr>
            </a:p>
          </p:txBody>
        </p:sp>
        <p:sp>
          <p:nvSpPr>
            <p:cNvPr id="52" name="Forma libre: forma 1565">
              <a:extLst>
                <a:ext uri="{FF2B5EF4-FFF2-40B4-BE49-F238E27FC236}">
                  <a16:creationId xmlns:a16="http://schemas.microsoft.com/office/drawing/2014/main" xmlns="" id="{19C2BC39-4766-4AF4-A67B-42CE60E989AC}"/>
                </a:ext>
              </a:extLst>
            </p:cNvPr>
            <p:cNvSpPr/>
            <p:nvPr/>
          </p:nvSpPr>
          <p:spPr>
            <a:xfrm>
              <a:off x="6044190" y="1414731"/>
              <a:ext cx="59992" cy="87881"/>
            </a:xfrm>
            <a:custGeom>
              <a:avLst/>
              <a:gdLst>
                <a:gd name="connsiteX0" fmla="*/ 0 w 525659"/>
                <a:gd name="connsiteY0" fmla="*/ 120316 h 770021"/>
                <a:gd name="connsiteX1" fmla="*/ 0 w 525659"/>
                <a:gd name="connsiteY1" fmla="*/ 120316 h 770021"/>
                <a:gd name="connsiteX2" fmla="*/ 84221 w 525659"/>
                <a:gd name="connsiteY2" fmla="*/ 48127 h 770021"/>
                <a:gd name="connsiteX3" fmla="*/ 108285 w 525659"/>
                <a:gd name="connsiteY3" fmla="*/ 24064 h 770021"/>
                <a:gd name="connsiteX4" fmla="*/ 168443 w 525659"/>
                <a:gd name="connsiteY4" fmla="*/ 12032 h 770021"/>
                <a:gd name="connsiteX5" fmla="*/ 204537 w 525659"/>
                <a:gd name="connsiteY5" fmla="*/ 0 h 770021"/>
                <a:gd name="connsiteX6" fmla="*/ 240632 w 525659"/>
                <a:gd name="connsiteY6" fmla="*/ 12032 h 770021"/>
                <a:gd name="connsiteX7" fmla="*/ 252664 w 525659"/>
                <a:gd name="connsiteY7" fmla="*/ 156411 h 770021"/>
                <a:gd name="connsiteX8" fmla="*/ 288758 w 525659"/>
                <a:gd name="connsiteY8" fmla="*/ 228600 h 770021"/>
                <a:gd name="connsiteX9" fmla="*/ 385011 w 525659"/>
                <a:gd name="connsiteY9" fmla="*/ 276727 h 770021"/>
                <a:gd name="connsiteX10" fmla="*/ 457200 w 525659"/>
                <a:gd name="connsiteY10" fmla="*/ 300790 h 770021"/>
                <a:gd name="connsiteX11" fmla="*/ 445169 w 525659"/>
                <a:gd name="connsiteY11" fmla="*/ 385011 h 770021"/>
                <a:gd name="connsiteX12" fmla="*/ 409074 w 525659"/>
                <a:gd name="connsiteY12" fmla="*/ 409074 h 770021"/>
                <a:gd name="connsiteX13" fmla="*/ 397043 w 525659"/>
                <a:gd name="connsiteY13" fmla="*/ 457200 h 770021"/>
                <a:gd name="connsiteX14" fmla="*/ 433137 w 525659"/>
                <a:gd name="connsiteY14" fmla="*/ 565485 h 770021"/>
                <a:gd name="connsiteX15" fmla="*/ 481264 w 525659"/>
                <a:gd name="connsiteY15" fmla="*/ 589548 h 770021"/>
                <a:gd name="connsiteX16" fmla="*/ 505327 w 525659"/>
                <a:gd name="connsiteY16" fmla="*/ 745958 h 770021"/>
                <a:gd name="connsiteX17" fmla="*/ 469232 w 525659"/>
                <a:gd name="connsiteY17" fmla="*/ 770021 h 770021"/>
                <a:gd name="connsiteX18" fmla="*/ 385011 w 525659"/>
                <a:gd name="connsiteY18" fmla="*/ 757990 h 770021"/>
                <a:gd name="connsiteX19" fmla="*/ 348916 w 525659"/>
                <a:gd name="connsiteY19" fmla="*/ 685800 h 770021"/>
                <a:gd name="connsiteX20" fmla="*/ 312821 w 525659"/>
                <a:gd name="connsiteY20" fmla="*/ 661737 h 770021"/>
                <a:gd name="connsiteX21" fmla="*/ 156411 w 525659"/>
                <a:gd name="connsiteY21" fmla="*/ 637674 h 770021"/>
                <a:gd name="connsiteX22" fmla="*/ 108285 w 525659"/>
                <a:gd name="connsiteY22" fmla="*/ 601579 h 770021"/>
                <a:gd name="connsiteX23" fmla="*/ 84221 w 525659"/>
                <a:gd name="connsiteY23" fmla="*/ 565485 h 770021"/>
                <a:gd name="connsiteX24" fmla="*/ 60158 w 525659"/>
                <a:gd name="connsiteY24" fmla="*/ 541421 h 770021"/>
                <a:gd name="connsiteX25" fmla="*/ 36095 w 525659"/>
                <a:gd name="connsiteY25" fmla="*/ 469232 h 770021"/>
                <a:gd name="connsiteX26" fmla="*/ 60158 w 525659"/>
                <a:gd name="connsiteY26" fmla="*/ 336885 h 770021"/>
                <a:gd name="connsiteX27" fmla="*/ 48127 w 525659"/>
                <a:gd name="connsiteY27" fmla="*/ 216569 h 770021"/>
                <a:gd name="connsiteX28" fmla="*/ 36095 w 525659"/>
                <a:gd name="connsiteY28" fmla="*/ 180474 h 770021"/>
                <a:gd name="connsiteX29" fmla="*/ 0 w 525659"/>
                <a:gd name="connsiteY29" fmla="*/ 120316 h 770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5659" h="770021">
                  <a:moveTo>
                    <a:pt x="0" y="120316"/>
                  </a:moveTo>
                  <a:lnTo>
                    <a:pt x="0" y="120316"/>
                  </a:lnTo>
                  <a:cubicBezTo>
                    <a:pt x="28074" y="96253"/>
                    <a:pt x="56585" y="72692"/>
                    <a:pt x="84221" y="48127"/>
                  </a:cubicBezTo>
                  <a:cubicBezTo>
                    <a:pt x="92699" y="40591"/>
                    <a:pt x="97859" y="28532"/>
                    <a:pt x="108285" y="24064"/>
                  </a:cubicBezTo>
                  <a:cubicBezTo>
                    <a:pt x="127081" y="16008"/>
                    <a:pt x="148604" y="16992"/>
                    <a:pt x="168443" y="12032"/>
                  </a:cubicBezTo>
                  <a:cubicBezTo>
                    <a:pt x="180747" y="8956"/>
                    <a:pt x="192506" y="4011"/>
                    <a:pt x="204537" y="0"/>
                  </a:cubicBezTo>
                  <a:cubicBezTo>
                    <a:pt x="216569" y="4011"/>
                    <a:pt x="236902" y="-90"/>
                    <a:pt x="240632" y="12032"/>
                  </a:cubicBezTo>
                  <a:cubicBezTo>
                    <a:pt x="254834" y="58190"/>
                    <a:pt x="246281" y="108541"/>
                    <a:pt x="252664" y="156411"/>
                  </a:cubicBezTo>
                  <a:cubicBezTo>
                    <a:pt x="255675" y="178995"/>
                    <a:pt x="273157" y="212999"/>
                    <a:pt x="288758" y="228600"/>
                  </a:cubicBezTo>
                  <a:cubicBezTo>
                    <a:pt x="311690" y="251532"/>
                    <a:pt x="357926" y="266878"/>
                    <a:pt x="385011" y="276727"/>
                  </a:cubicBezTo>
                  <a:cubicBezTo>
                    <a:pt x="408849" y="285395"/>
                    <a:pt x="457200" y="300790"/>
                    <a:pt x="457200" y="300790"/>
                  </a:cubicBezTo>
                  <a:cubicBezTo>
                    <a:pt x="453190" y="328864"/>
                    <a:pt x="456686" y="359097"/>
                    <a:pt x="445169" y="385011"/>
                  </a:cubicBezTo>
                  <a:cubicBezTo>
                    <a:pt x="439296" y="398225"/>
                    <a:pt x="417095" y="397042"/>
                    <a:pt x="409074" y="409074"/>
                  </a:cubicBezTo>
                  <a:cubicBezTo>
                    <a:pt x="399902" y="422833"/>
                    <a:pt x="401053" y="441158"/>
                    <a:pt x="397043" y="457200"/>
                  </a:cubicBezTo>
                  <a:cubicBezTo>
                    <a:pt x="403126" y="487616"/>
                    <a:pt x="408231" y="540579"/>
                    <a:pt x="433137" y="565485"/>
                  </a:cubicBezTo>
                  <a:cubicBezTo>
                    <a:pt x="445820" y="578168"/>
                    <a:pt x="465222" y="581527"/>
                    <a:pt x="481264" y="589548"/>
                  </a:cubicBezTo>
                  <a:cubicBezTo>
                    <a:pt x="527108" y="650674"/>
                    <a:pt x="541378" y="646818"/>
                    <a:pt x="505327" y="745958"/>
                  </a:cubicBezTo>
                  <a:cubicBezTo>
                    <a:pt x="500385" y="759548"/>
                    <a:pt x="481264" y="762000"/>
                    <a:pt x="469232" y="770021"/>
                  </a:cubicBezTo>
                  <a:cubicBezTo>
                    <a:pt x="441158" y="766011"/>
                    <a:pt x="410925" y="769507"/>
                    <a:pt x="385011" y="757990"/>
                  </a:cubicBezTo>
                  <a:cubicBezTo>
                    <a:pt x="353536" y="744001"/>
                    <a:pt x="365852" y="706969"/>
                    <a:pt x="348916" y="685800"/>
                  </a:cubicBezTo>
                  <a:cubicBezTo>
                    <a:pt x="339883" y="674509"/>
                    <a:pt x="326112" y="667433"/>
                    <a:pt x="312821" y="661737"/>
                  </a:cubicBezTo>
                  <a:cubicBezTo>
                    <a:pt x="276354" y="646109"/>
                    <a:pt x="178143" y="640089"/>
                    <a:pt x="156411" y="637674"/>
                  </a:cubicBezTo>
                  <a:cubicBezTo>
                    <a:pt x="140369" y="625642"/>
                    <a:pt x="122464" y="615758"/>
                    <a:pt x="108285" y="601579"/>
                  </a:cubicBezTo>
                  <a:cubicBezTo>
                    <a:pt x="98060" y="591354"/>
                    <a:pt x="93254" y="576776"/>
                    <a:pt x="84221" y="565485"/>
                  </a:cubicBezTo>
                  <a:cubicBezTo>
                    <a:pt x="77135" y="556627"/>
                    <a:pt x="68179" y="549442"/>
                    <a:pt x="60158" y="541421"/>
                  </a:cubicBezTo>
                  <a:cubicBezTo>
                    <a:pt x="52137" y="517358"/>
                    <a:pt x="32508" y="494342"/>
                    <a:pt x="36095" y="469232"/>
                  </a:cubicBezTo>
                  <a:cubicBezTo>
                    <a:pt x="50466" y="368642"/>
                    <a:pt x="41249" y="412523"/>
                    <a:pt x="60158" y="336885"/>
                  </a:cubicBezTo>
                  <a:cubicBezTo>
                    <a:pt x="56148" y="296780"/>
                    <a:pt x="54256" y="256406"/>
                    <a:pt x="48127" y="216569"/>
                  </a:cubicBezTo>
                  <a:cubicBezTo>
                    <a:pt x="46199" y="204034"/>
                    <a:pt x="41767" y="191818"/>
                    <a:pt x="36095" y="180474"/>
                  </a:cubicBezTo>
                  <a:cubicBezTo>
                    <a:pt x="29628" y="167540"/>
                    <a:pt x="6016" y="130342"/>
                    <a:pt x="0" y="120316"/>
                  </a:cubicBezTo>
                  <a:close/>
                </a:path>
              </a:pathLst>
            </a:cu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grpSp>
      <p:grpSp>
        <p:nvGrpSpPr>
          <p:cNvPr id="24" name="Grupo 23">
            <a:extLst>
              <a:ext uri="{FF2B5EF4-FFF2-40B4-BE49-F238E27FC236}">
                <a16:creationId xmlns:a16="http://schemas.microsoft.com/office/drawing/2014/main" xmlns="" id="{D9185A34-3F41-4E46-81B6-DE8660CC1B27}"/>
              </a:ext>
            </a:extLst>
          </p:cNvPr>
          <p:cNvGrpSpPr>
            <a:grpSpLocks noChangeAspect="1"/>
          </p:cNvGrpSpPr>
          <p:nvPr/>
        </p:nvGrpSpPr>
        <p:grpSpPr>
          <a:xfrm>
            <a:off x="9141515" y="2516939"/>
            <a:ext cx="912366" cy="876171"/>
            <a:chOff x="6113141" y="2224320"/>
            <a:chExt cx="436986" cy="454153"/>
          </a:xfrm>
        </p:grpSpPr>
        <p:sp>
          <p:nvSpPr>
            <p:cNvPr id="26" name="Elipse 25">
              <a:extLst>
                <a:ext uri="{FF2B5EF4-FFF2-40B4-BE49-F238E27FC236}">
                  <a16:creationId xmlns:a16="http://schemas.microsoft.com/office/drawing/2014/main" xmlns="" id="{920AB715-8EA4-484D-A7F9-5A0AC799E84A}"/>
                </a:ext>
              </a:extLst>
            </p:cNvPr>
            <p:cNvSpPr/>
            <p:nvPr/>
          </p:nvSpPr>
          <p:spPr>
            <a:xfrm>
              <a:off x="6349369" y="2423480"/>
              <a:ext cx="65844" cy="6544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27" name="Elipse 26">
              <a:extLst>
                <a:ext uri="{FF2B5EF4-FFF2-40B4-BE49-F238E27FC236}">
                  <a16:creationId xmlns:a16="http://schemas.microsoft.com/office/drawing/2014/main" xmlns="" id="{B5B056C5-3674-4EA1-95A3-5BC3504F0ED1}"/>
                </a:ext>
              </a:extLst>
            </p:cNvPr>
            <p:cNvSpPr/>
            <p:nvPr/>
          </p:nvSpPr>
          <p:spPr>
            <a:xfrm>
              <a:off x="6484283" y="2513063"/>
              <a:ext cx="65844" cy="6544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28" name="Elipse 27">
              <a:extLst>
                <a:ext uri="{FF2B5EF4-FFF2-40B4-BE49-F238E27FC236}">
                  <a16:creationId xmlns:a16="http://schemas.microsoft.com/office/drawing/2014/main" xmlns="" id="{1842EF93-7452-4135-B136-A382BF429BA2}"/>
                </a:ext>
              </a:extLst>
            </p:cNvPr>
            <p:cNvSpPr/>
            <p:nvPr/>
          </p:nvSpPr>
          <p:spPr>
            <a:xfrm>
              <a:off x="6472181" y="2361890"/>
              <a:ext cx="65844" cy="6544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29" name="Elipse 28">
              <a:extLst>
                <a:ext uri="{FF2B5EF4-FFF2-40B4-BE49-F238E27FC236}">
                  <a16:creationId xmlns:a16="http://schemas.microsoft.com/office/drawing/2014/main" xmlns="" id="{05C2D585-2519-4F5A-9A74-1CC087F68A2D}"/>
                </a:ext>
              </a:extLst>
            </p:cNvPr>
            <p:cNvSpPr/>
            <p:nvPr/>
          </p:nvSpPr>
          <p:spPr>
            <a:xfrm>
              <a:off x="6207430" y="2500190"/>
              <a:ext cx="65844" cy="6544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0" name="Elipse 29">
              <a:extLst>
                <a:ext uri="{FF2B5EF4-FFF2-40B4-BE49-F238E27FC236}">
                  <a16:creationId xmlns:a16="http://schemas.microsoft.com/office/drawing/2014/main" xmlns="" id="{80832E5C-E128-436D-901E-912D3095BBF6}"/>
                </a:ext>
              </a:extLst>
            </p:cNvPr>
            <p:cNvSpPr/>
            <p:nvPr/>
          </p:nvSpPr>
          <p:spPr>
            <a:xfrm>
              <a:off x="6126049" y="2572265"/>
              <a:ext cx="65844" cy="6544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1" name="Elipse 30">
              <a:extLst>
                <a:ext uri="{FF2B5EF4-FFF2-40B4-BE49-F238E27FC236}">
                  <a16:creationId xmlns:a16="http://schemas.microsoft.com/office/drawing/2014/main" xmlns="" id="{0EEB59C7-FB68-48C0-B3C1-1E95AE47BB5D}"/>
                </a:ext>
              </a:extLst>
            </p:cNvPr>
            <p:cNvSpPr/>
            <p:nvPr/>
          </p:nvSpPr>
          <p:spPr>
            <a:xfrm>
              <a:off x="6121846" y="2250046"/>
              <a:ext cx="65844" cy="6544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2" name="Elipse 31">
              <a:extLst>
                <a:ext uri="{FF2B5EF4-FFF2-40B4-BE49-F238E27FC236}">
                  <a16:creationId xmlns:a16="http://schemas.microsoft.com/office/drawing/2014/main" xmlns="" id="{E17DD522-F1A0-4CFC-94D3-9ECDE84145A0}"/>
                </a:ext>
              </a:extLst>
            </p:cNvPr>
            <p:cNvSpPr/>
            <p:nvPr/>
          </p:nvSpPr>
          <p:spPr>
            <a:xfrm>
              <a:off x="6236711" y="2326062"/>
              <a:ext cx="65844" cy="6544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3" name="Elipse 32">
              <a:extLst>
                <a:ext uri="{FF2B5EF4-FFF2-40B4-BE49-F238E27FC236}">
                  <a16:creationId xmlns:a16="http://schemas.microsoft.com/office/drawing/2014/main" xmlns="" id="{D3F94D13-4293-4A15-8CFF-84DCE0FF4F88}"/>
                </a:ext>
              </a:extLst>
            </p:cNvPr>
            <p:cNvSpPr>
              <a:spLocks noChangeAspect="1"/>
            </p:cNvSpPr>
            <p:nvPr/>
          </p:nvSpPr>
          <p:spPr>
            <a:xfrm>
              <a:off x="6493869" y="2237045"/>
              <a:ext cx="48952" cy="4865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4" name="Elipse 33">
              <a:extLst>
                <a:ext uri="{FF2B5EF4-FFF2-40B4-BE49-F238E27FC236}">
                  <a16:creationId xmlns:a16="http://schemas.microsoft.com/office/drawing/2014/main" xmlns="" id="{C3D1507E-D8F3-4311-9D20-2F2492F9FDA0}"/>
                </a:ext>
              </a:extLst>
            </p:cNvPr>
            <p:cNvSpPr>
              <a:spLocks noChangeAspect="1"/>
            </p:cNvSpPr>
            <p:nvPr/>
          </p:nvSpPr>
          <p:spPr>
            <a:xfrm>
              <a:off x="6333900" y="2224320"/>
              <a:ext cx="37844" cy="3761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5" name="Elipse 34">
              <a:extLst>
                <a:ext uri="{FF2B5EF4-FFF2-40B4-BE49-F238E27FC236}">
                  <a16:creationId xmlns:a16="http://schemas.microsoft.com/office/drawing/2014/main" xmlns="" id="{7B821B5D-9BDD-4F8F-A18C-AF133E36290C}"/>
                </a:ext>
              </a:extLst>
            </p:cNvPr>
            <p:cNvSpPr>
              <a:spLocks noChangeAspect="1"/>
            </p:cNvSpPr>
            <p:nvPr/>
          </p:nvSpPr>
          <p:spPr>
            <a:xfrm>
              <a:off x="6315757" y="2593179"/>
              <a:ext cx="37844" cy="3761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6" name="Elipse 35">
              <a:extLst>
                <a:ext uri="{FF2B5EF4-FFF2-40B4-BE49-F238E27FC236}">
                  <a16:creationId xmlns:a16="http://schemas.microsoft.com/office/drawing/2014/main" xmlns="" id="{B551E688-C953-473D-876C-CD096ABF47DB}"/>
                </a:ext>
              </a:extLst>
            </p:cNvPr>
            <p:cNvSpPr>
              <a:spLocks noChangeAspect="1"/>
            </p:cNvSpPr>
            <p:nvPr/>
          </p:nvSpPr>
          <p:spPr>
            <a:xfrm>
              <a:off x="6371743" y="2317989"/>
              <a:ext cx="37844" cy="3761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7" name="Elipse 36">
              <a:extLst>
                <a:ext uri="{FF2B5EF4-FFF2-40B4-BE49-F238E27FC236}">
                  <a16:creationId xmlns:a16="http://schemas.microsoft.com/office/drawing/2014/main" xmlns="" id="{C2F9299A-177C-4CA1-BFAA-3B8F0CB2E601}"/>
                </a:ext>
              </a:extLst>
            </p:cNvPr>
            <p:cNvSpPr>
              <a:spLocks noChangeAspect="1"/>
            </p:cNvSpPr>
            <p:nvPr/>
          </p:nvSpPr>
          <p:spPr>
            <a:xfrm>
              <a:off x="6113141" y="2395227"/>
              <a:ext cx="37844" cy="37612"/>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sp>
          <p:nvSpPr>
            <p:cNvPr id="38" name="Elipse 37">
              <a:extLst>
                <a:ext uri="{FF2B5EF4-FFF2-40B4-BE49-F238E27FC236}">
                  <a16:creationId xmlns:a16="http://schemas.microsoft.com/office/drawing/2014/main" xmlns="" id="{B9E50D63-ED2D-434D-B5F7-FD6E64B7AC59}"/>
                </a:ext>
              </a:extLst>
            </p:cNvPr>
            <p:cNvSpPr>
              <a:spLocks noChangeAspect="1"/>
            </p:cNvSpPr>
            <p:nvPr/>
          </p:nvSpPr>
          <p:spPr>
            <a:xfrm>
              <a:off x="6384834" y="2662255"/>
              <a:ext cx="16317" cy="16218"/>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Tahoma" panose="020B0604030504040204" pitchFamily="34" charset="0"/>
                <a:ea typeface="Tahoma" panose="020B0604030504040204" pitchFamily="34" charset="0"/>
                <a:cs typeface="Tahoma" panose="020B0604030504040204" pitchFamily="34" charset="0"/>
              </a:endParaRPr>
            </a:p>
          </p:txBody>
        </p:sp>
      </p:grpSp>
      <p:sp>
        <p:nvSpPr>
          <p:cNvPr id="25" name="Rectángulo redondeado 24"/>
          <p:cNvSpPr/>
          <p:nvPr/>
        </p:nvSpPr>
        <p:spPr>
          <a:xfrm>
            <a:off x="2957055" y="5149472"/>
            <a:ext cx="7871732" cy="956078"/>
          </a:xfrm>
          <a:prstGeom prst="roundRect">
            <a:avLst>
              <a:gd name="adj" fmla="val 4606"/>
            </a:avLst>
          </a:prstGeom>
          <a:solidFill>
            <a:schemeClr val="bg1">
              <a:lumMod val="9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a-E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fresh</a:t>
            </a:r>
            <a:r>
              <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ca-ES" dirty="0">
                <a:solidFill>
                  <a:schemeClr val="tx1"/>
                </a:solidFill>
                <a:latin typeface="Tahoma" panose="020B0604030504040204" pitchFamily="34" charset="0"/>
                <a:ea typeface="Tahoma" panose="020B0604030504040204" pitchFamily="34" charset="0"/>
                <a:cs typeface="Tahoma" panose="020B0604030504040204" pitchFamily="34" charset="0"/>
              </a:rPr>
              <a:t>or </a:t>
            </a:r>
            <a:r>
              <a:rPr lang="ca-ES" dirty="0" err="1">
                <a:solidFill>
                  <a:schemeClr val="tx1"/>
                </a:solidFill>
                <a:latin typeface="Tahoma" panose="020B0604030504040204" pitchFamily="34" charset="0"/>
                <a:ea typeface="Tahoma" panose="020B0604030504040204" pitchFamily="34" charset="0"/>
                <a:cs typeface="Tahoma" panose="020B0604030504040204" pitchFamily="34" charset="0"/>
              </a:rPr>
              <a:t>matured</a:t>
            </a:r>
            <a:r>
              <a:rPr lang="ca-ES"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ca-ES" i="1" dirty="0">
                <a:solidFill>
                  <a:schemeClr val="tx1"/>
                </a:solidFill>
                <a:latin typeface="Tahoma" panose="020B0604030504040204" pitchFamily="34" charset="0"/>
                <a:ea typeface="Tahoma" panose="020B0604030504040204" pitchFamily="34" charset="0"/>
                <a:cs typeface="Tahoma" panose="020B0604030504040204" pitchFamily="34" charset="0"/>
              </a:rPr>
              <a:t>ex </a:t>
            </a:r>
            <a:r>
              <a:rPr lang="ca-ES" i="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vivo</a:t>
            </a:r>
            <a:endParaRPr lang="ca-ES" i="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rPr>
              <a:t>simple to complex </a:t>
            </a:r>
            <a:r>
              <a:rPr lang="ca-E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formulations</a:t>
            </a:r>
            <a:r>
              <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ca-ES"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synthetic</a:t>
            </a:r>
            <a:r>
              <a:rPr lang="ca-ES" dirty="0" smtClean="0">
                <a:solidFill>
                  <a:schemeClr val="tx1"/>
                </a:solidFill>
                <a:latin typeface="Tahoma" panose="020B0604030504040204" pitchFamily="34" charset="0"/>
                <a:ea typeface="Tahoma" panose="020B0604030504040204" pitchFamily="34" charset="0"/>
                <a:cs typeface="Tahoma" panose="020B0604030504040204" pitchFamily="34" charset="0"/>
              </a:rPr>
              <a:t>/natural ingredients)</a:t>
            </a:r>
          </a:p>
        </p:txBody>
      </p:sp>
      <p:pic>
        <p:nvPicPr>
          <p:cNvPr id="54" name="Imagen 5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324" y="121227"/>
            <a:ext cx="1080000" cy="935634"/>
          </a:xfrm>
          <a:prstGeom prst="rect">
            <a:avLst/>
          </a:prstGeom>
        </p:spPr>
      </p:pic>
      <p:pic>
        <p:nvPicPr>
          <p:cNvPr id="55" name="Imagen 5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441" y="5547299"/>
            <a:ext cx="1080000" cy="1080000"/>
          </a:xfrm>
          <a:prstGeom prst="rect">
            <a:avLst/>
          </a:prstGeom>
        </p:spPr>
      </p:pic>
      <p:sp>
        <p:nvSpPr>
          <p:cNvPr id="2" name="Flecha abajo 1"/>
          <p:cNvSpPr/>
          <p:nvPr/>
        </p:nvSpPr>
        <p:spPr>
          <a:xfrm>
            <a:off x="1282978" y="1211342"/>
            <a:ext cx="542925" cy="41814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atin typeface="Tahoma" panose="020B0604030504040204" pitchFamily="34" charset="0"/>
                <a:ea typeface="Tahoma" panose="020B0604030504040204" pitchFamily="34" charset="0"/>
                <a:cs typeface="Tahoma" panose="020B0604030504040204" pitchFamily="34" charset="0"/>
              </a:rPr>
              <a:t>TRACEABILITY</a:t>
            </a: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732201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ángulo 52"/>
          <p:cNvSpPr/>
          <p:nvPr/>
        </p:nvSpPr>
        <p:spPr>
          <a:xfrm>
            <a:off x="8084607" y="5850803"/>
            <a:ext cx="3487323" cy="261610"/>
          </a:xfrm>
          <a:prstGeom prst="rect">
            <a:avLst/>
          </a:prstGeom>
        </p:spPr>
        <p:txBody>
          <a:bodyPr wrap="square">
            <a:spAutoFit/>
          </a:bodyPr>
          <a:lstStyle/>
          <a:p>
            <a:pPr algn="r"/>
            <a:r>
              <a:rPr lang="ca-ES" sz="1100" dirty="0" smtClean="0">
                <a:solidFill>
                  <a:srgbClr val="3F3F3F"/>
                </a:solidFill>
                <a:latin typeface="Trebuchet MS" panose="020B0603020202020204" pitchFamily="34" charset="0"/>
              </a:rPr>
              <a:t>Delgadillo </a:t>
            </a:r>
            <a:r>
              <a:rPr lang="ca-ES" sz="1100" i="1" dirty="0">
                <a:solidFill>
                  <a:srgbClr val="3F3F3F"/>
                </a:solidFill>
                <a:latin typeface="Trebuchet MS" panose="020B0603020202020204" pitchFamily="34" charset="0"/>
              </a:rPr>
              <a:t>et al </a:t>
            </a:r>
            <a:r>
              <a:rPr lang="ca-ES" sz="1100" dirty="0" smtClean="0">
                <a:solidFill>
                  <a:srgbClr val="3F3F3F"/>
                </a:solidFill>
                <a:latin typeface="Trebuchet MS" panose="020B0603020202020204" pitchFamily="34" charset="0"/>
              </a:rPr>
              <a:t>(2023)</a:t>
            </a:r>
            <a:r>
              <a:rPr lang="ca-ES" sz="1100" i="1" dirty="0" smtClean="0">
                <a:solidFill>
                  <a:srgbClr val="3F3F3F"/>
                </a:solidFill>
                <a:latin typeface="Trebuchet MS" panose="020B0603020202020204" pitchFamily="34" charset="0"/>
              </a:rPr>
              <a:t> </a:t>
            </a:r>
            <a:r>
              <a:rPr lang="ca-ES" sz="1100" i="1" dirty="0" err="1" smtClean="0">
                <a:solidFill>
                  <a:srgbClr val="3F3F3F"/>
                </a:solidFill>
                <a:latin typeface="Trebuchet MS" panose="020B0603020202020204" pitchFamily="34" charset="0"/>
              </a:rPr>
              <a:t>Cytotherapy</a:t>
            </a:r>
            <a:r>
              <a:rPr lang="ca-ES" sz="1100" dirty="0" smtClean="0">
                <a:solidFill>
                  <a:srgbClr val="3F3F3F"/>
                </a:solidFill>
                <a:latin typeface="Trebuchet MS" panose="020B0603020202020204" pitchFamily="34" charset="0"/>
              </a:rPr>
              <a:t> </a:t>
            </a:r>
            <a:r>
              <a:rPr lang="ca-ES" sz="1100" b="1" dirty="0" smtClean="0">
                <a:solidFill>
                  <a:srgbClr val="3F3F3F"/>
                </a:solidFill>
                <a:latin typeface="Trebuchet MS" panose="020B0603020202020204" pitchFamily="34" charset="0"/>
              </a:rPr>
              <a:t>25</a:t>
            </a:r>
            <a:r>
              <a:rPr lang="ca-ES" sz="1100" dirty="0" smtClean="0">
                <a:solidFill>
                  <a:srgbClr val="3F3F3F"/>
                </a:solidFill>
                <a:latin typeface="Trebuchet MS" panose="020B0603020202020204" pitchFamily="34" charset="0"/>
              </a:rPr>
              <a:t>, 1259</a:t>
            </a:r>
          </a:p>
        </p:txBody>
      </p:sp>
      <p:pic>
        <p:nvPicPr>
          <p:cNvPr id="56" name="Imagen 55"/>
          <p:cNvPicPr>
            <a:picLocks noChangeAspect="1"/>
          </p:cNvPicPr>
          <p:nvPr/>
        </p:nvPicPr>
        <p:blipFill>
          <a:blip r:embed="rId3"/>
          <a:stretch>
            <a:fillRect/>
          </a:stretch>
        </p:blipFill>
        <p:spPr>
          <a:xfrm>
            <a:off x="1426049" y="876391"/>
            <a:ext cx="9339901" cy="5105217"/>
          </a:xfrm>
          <a:prstGeom prst="rect">
            <a:avLst/>
          </a:prstGeom>
        </p:spPr>
      </p:pic>
    </p:spTree>
    <p:extLst>
      <p:ext uri="{BB962C8B-B14F-4D97-AF65-F5344CB8AC3E}">
        <p14:creationId xmlns:p14="http://schemas.microsoft.com/office/powerpoint/2010/main" val="18685163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GB"/>
          </a:p>
        </p:txBody>
      </p:sp>
      <p:sp>
        <p:nvSpPr>
          <p:cNvPr id="3" name="Marcador de contenido 2"/>
          <p:cNvSpPr>
            <a:spLocks noGrp="1"/>
          </p:cNvSpPr>
          <p:nvPr>
            <p:ph idx="1"/>
          </p:nvPr>
        </p:nvSpPr>
        <p:spPr/>
        <p:txBody>
          <a:bodyPr/>
          <a:lstStyle/>
          <a:p>
            <a:endParaRPr lang="en-GB"/>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02460"/>
            <a:ext cx="12192000" cy="8127235"/>
          </a:xfrm>
          <a:prstGeom prst="rect">
            <a:avLst/>
          </a:prstGeom>
        </p:spPr>
      </p:pic>
    </p:spTree>
    <p:extLst>
      <p:ext uri="{BB962C8B-B14F-4D97-AF65-F5344CB8AC3E}">
        <p14:creationId xmlns:p14="http://schemas.microsoft.com/office/powerpoint/2010/main" val="16877483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67 CuadroTexto"/>
          <p:cNvSpPr txBox="1"/>
          <p:nvPr/>
        </p:nvSpPr>
        <p:spPr>
          <a:xfrm>
            <a:off x="307225" y="6317611"/>
            <a:ext cx="4618493" cy="261610"/>
          </a:xfrm>
          <a:prstGeom prst="rect">
            <a:avLst/>
          </a:prstGeom>
          <a:noFill/>
        </p:spPr>
        <p:txBody>
          <a:bodyPr wrap="square" rtlCol="0">
            <a:spAutoFit/>
          </a:bodyPr>
          <a:lstStyle/>
          <a:p>
            <a:pPr algn="r"/>
            <a:r>
              <a:rPr lang="fr-FR" sz="1100" dirty="0" err="1" smtClean="0">
                <a:solidFill>
                  <a:srgbClr val="3F3F3F"/>
                </a:solidFill>
                <a:latin typeface="Trebuchet MS" pitchFamily="34" charset="0"/>
              </a:rPr>
              <a:t>Rurik</a:t>
            </a:r>
            <a:r>
              <a:rPr lang="fr-FR" sz="1100" dirty="0" smtClean="0">
                <a:solidFill>
                  <a:srgbClr val="3F3F3F"/>
                </a:solidFill>
                <a:latin typeface="Trebuchet MS" pitchFamily="34" charset="0"/>
              </a:rPr>
              <a:t> </a:t>
            </a:r>
            <a:r>
              <a:rPr lang="fr-FR" sz="1100" i="1" dirty="0" smtClean="0">
                <a:solidFill>
                  <a:srgbClr val="3F3F3F"/>
                </a:solidFill>
                <a:latin typeface="Trebuchet MS" pitchFamily="34" charset="0"/>
              </a:rPr>
              <a:t>et al </a:t>
            </a:r>
            <a:r>
              <a:rPr lang="fr-FR" sz="1100" dirty="0" smtClean="0">
                <a:solidFill>
                  <a:srgbClr val="3F3F3F"/>
                </a:solidFill>
                <a:latin typeface="Trebuchet MS" pitchFamily="34" charset="0"/>
              </a:rPr>
              <a:t>(2022) </a:t>
            </a:r>
            <a:r>
              <a:rPr lang="fr-FR" sz="1100" i="1" dirty="0" smtClean="0">
                <a:solidFill>
                  <a:srgbClr val="3F3F3F"/>
                </a:solidFill>
                <a:latin typeface="Trebuchet MS" pitchFamily="34" charset="0"/>
              </a:rPr>
              <a:t>Science </a:t>
            </a:r>
            <a:r>
              <a:rPr lang="fr-FR" sz="1100" b="1" dirty="0" smtClean="0">
                <a:solidFill>
                  <a:srgbClr val="3F3F3F"/>
                </a:solidFill>
                <a:latin typeface="Trebuchet MS" pitchFamily="34" charset="0"/>
              </a:rPr>
              <a:t>375</a:t>
            </a:r>
            <a:r>
              <a:rPr lang="fr-FR" sz="1100" dirty="0" smtClean="0">
                <a:solidFill>
                  <a:srgbClr val="3F3F3F"/>
                </a:solidFill>
                <a:latin typeface="Trebuchet MS" pitchFamily="34" charset="0"/>
              </a:rPr>
              <a:t>, 91</a:t>
            </a:r>
          </a:p>
        </p:txBody>
      </p:sp>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t="9149"/>
          <a:stretch/>
        </p:blipFill>
        <p:spPr>
          <a:xfrm>
            <a:off x="307226" y="779033"/>
            <a:ext cx="4525505" cy="3289171"/>
          </a:xfrm>
          <a:prstGeom prst="rect">
            <a:avLst/>
          </a:prstGeom>
          <a:ln>
            <a:noFill/>
          </a:ln>
          <a:effectLst>
            <a:outerShdw blurRad="292100" dist="139700" dir="2700000" algn="tl" rotWithShape="0">
              <a:srgbClr val="333333">
                <a:alpha val="65000"/>
              </a:srgbClr>
            </a:outerShdw>
          </a:effectLst>
        </p:spPr>
      </p:pic>
      <p:sp>
        <p:nvSpPr>
          <p:cNvPr id="8" name="Marcador de texto 1"/>
          <p:cNvSpPr txBox="1">
            <a:spLocks/>
          </p:cNvSpPr>
          <p:nvPr/>
        </p:nvSpPr>
        <p:spPr>
          <a:xfrm>
            <a:off x="307225" y="88398"/>
            <a:ext cx="10176048" cy="690635"/>
          </a:xfrm>
          <a:prstGeom prst="rect">
            <a:avLst/>
          </a:prstGeom>
        </p:spPr>
        <p:txBody>
          <a:bodyPr vert="horz" lIns="91440" tIns="45720" rIns="91440" bIns="45720" rtlCol="0" anchor="ctr">
            <a:normAutofit/>
          </a:bodyPr>
          <a:lstStyle>
            <a:lvl1pPr>
              <a:lnSpc>
                <a:spcPct val="90000"/>
              </a:lnSpc>
              <a:spcBef>
                <a:spcPct val="0"/>
              </a:spcBef>
              <a:buNone/>
              <a:defRPr sz="4400" b="1">
                <a:solidFill>
                  <a:srgbClr val="C00000"/>
                </a:solidFill>
                <a:latin typeface="Montserrat" panose="00000500000000000000" pitchFamily="2" charset="0"/>
                <a:ea typeface="+mj-ea"/>
                <a:cs typeface="+mj-cs"/>
              </a:defRPr>
            </a:lvl1pPr>
          </a:lstStyle>
          <a:p>
            <a:r>
              <a:rPr lang="es-ES" sz="3600" dirty="0"/>
              <a:t>CAR-T: </a:t>
            </a:r>
            <a:r>
              <a:rPr lang="es-ES" sz="3600" i="1" dirty="0"/>
              <a:t>ex vivo </a:t>
            </a:r>
            <a:r>
              <a:rPr lang="es-ES" sz="3600" dirty="0"/>
              <a:t>vs. </a:t>
            </a:r>
            <a:r>
              <a:rPr lang="es-ES" sz="3600" i="1" dirty="0"/>
              <a:t>in vivo</a:t>
            </a:r>
            <a:endParaRPr lang="en-GB" sz="3600" i="1" dirty="0"/>
          </a:p>
        </p:txBody>
      </p:sp>
      <p:pic>
        <p:nvPicPr>
          <p:cNvPr id="9" name="Imagen 8"/>
          <p:cNvPicPr>
            <a:picLocks noChangeAspect="1"/>
          </p:cNvPicPr>
          <p:nvPr/>
        </p:nvPicPr>
        <p:blipFill rotWithShape="1">
          <a:blip r:embed="rId4"/>
          <a:srcRect l="26785" t="25282" r="31305" b="39496"/>
          <a:stretch/>
        </p:blipFill>
        <p:spPr>
          <a:xfrm>
            <a:off x="307226" y="4123736"/>
            <a:ext cx="4525505" cy="2138344"/>
          </a:xfrm>
          <a:prstGeom prst="rect">
            <a:avLst/>
          </a:prstGeom>
          <a:ln>
            <a:noFill/>
          </a:ln>
          <a:effectLst>
            <a:outerShdw blurRad="292100" dist="139700" dir="2700000" algn="tl" rotWithShape="0">
              <a:srgbClr val="333333">
                <a:alpha val="65000"/>
              </a:srgbClr>
            </a:outerShdw>
          </a:effectLst>
        </p:spPr>
      </p:pic>
      <p:pic>
        <p:nvPicPr>
          <p:cNvPr id="10" name="Imagen 9"/>
          <p:cNvPicPr>
            <a:picLocks noChangeAspect="1"/>
          </p:cNvPicPr>
          <p:nvPr/>
        </p:nvPicPr>
        <p:blipFill>
          <a:blip r:embed="rId5"/>
          <a:stretch>
            <a:fillRect/>
          </a:stretch>
        </p:blipFill>
        <p:spPr>
          <a:xfrm>
            <a:off x="5015242" y="779033"/>
            <a:ext cx="4672236" cy="4894913"/>
          </a:xfrm>
          <a:prstGeom prst="rect">
            <a:avLst/>
          </a:prstGeom>
          <a:ln>
            <a:noFill/>
          </a:ln>
          <a:effectLst>
            <a:outerShdw blurRad="292100" dist="139700" dir="2700000" algn="tl" rotWithShape="0">
              <a:srgbClr val="333333">
                <a:alpha val="65000"/>
              </a:srgbClr>
            </a:outerShdw>
          </a:effectLst>
        </p:spPr>
      </p:pic>
      <p:pic>
        <p:nvPicPr>
          <p:cNvPr id="11" name="Imagen 10"/>
          <p:cNvPicPr>
            <a:picLocks noChangeAspect="1"/>
          </p:cNvPicPr>
          <p:nvPr/>
        </p:nvPicPr>
        <p:blipFill rotWithShape="1">
          <a:blip r:embed="rId6"/>
          <a:srcRect l="15835" t="20277" r="16149" b="17693"/>
          <a:stretch/>
        </p:blipFill>
        <p:spPr>
          <a:xfrm>
            <a:off x="6933257" y="3897822"/>
            <a:ext cx="4790345" cy="2457426"/>
          </a:xfrm>
          <a:prstGeom prst="rect">
            <a:avLst/>
          </a:prstGeom>
          <a:ln>
            <a:noFill/>
          </a:ln>
          <a:effectLst>
            <a:outerShdw blurRad="292100" dist="139700" dir="2700000" algn="tl" rotWithShape="0">
              <a:srgbClr val="333333">
                <a:alpha val="65000"/>
              </a:srgbClr>
            </a:outerShdw>
          </a:effectLst>
        </p:spPr>
      </p:pic>
      <p:sp>
        <p:nvSpPr>
          <p:cNvPr id="12" name="9 CuadroTexto"/>
          <p:cNvSpPr txBox="1"/>
          <p:nvPr/>
        </p:nvSpPr>
        <p:spPr>
          <a:xfrm>
            <a:off x="6838290" y="6448416"/>
            <a:ext cx="4980281" cy="261610"/>
          </a:xfrm>
          <a:prstGeom prst="rect">
            <a:avLst/>
          </a:prstGeom>
          <a:noFill/>
        </p:spPr>
        <p:txBody>
          <a:bodyPr wrap="square" rtlCol="0">
            <a:spAutoFit/>
          </a:bodyPr>
          <a:lstStyle/>
          <a:p>
            <a:pPr algn="r"/>
            <a:r>
              <a:rPr lang="en-US" sz="1100" dirty="0" err="1" smtClean="0">
                <a:solidFill>
                  <a:srgbClr val="3F3F3F"/>
                </a:solidFill>
                <a:latin typeface="Trebuchet MS" pitchFamily="34" charset="0"/>
              </a:rPr>
              <a:t>Mullard</a:t>
            </a:r>
            <a:r>
              <a:rPr lang="en-US" sz="1100" dirty="0" smtClean="0">
                <a:solidFill>
                  <a:srgbClr val="3F3F3F"/>
                </a:solidFill>
                <a:latin typeface="Trebuchet MS" pitchFamily="34" charset="0"/>
              </a:rPr>
              <a:t> (2024) </a:t>
            </a:r>
            <a:r>
              <a:rPr lang="en-US" sz="1100" i="1" dirty="0" smtClean="0">
                <a:solidFill>
                  <a:srgbClr val="3F3F3F"/>
                </a:solidFill>
                <a:latin typeface="Trebuchet MS" pitchFamily="34" charset="0"/>
              </a:rPr>
              <a:t>Nature Rev Drug Discovery </a:t>
            </a:r>
            <a:r>
              <a:rPr lang="en-US" sz="1100" b="1" dirty="0" smtClean="0">
                <a:solidFill>
                  <a:srgbClr val="3F3F3F"/>
                </a:solidFill>
                <a:latin typeface="Trebuchet MS" pitchFamily="34" charset="0"/>
              </a:rPr>
              <a:t>23</a:t>
            </a:r>
            <a:r>
              <a:rPr lang="en-US" sz="1100" dirty="0" smtClean="0">
                <a:solidFill>
                  <a:srgbClr val="3F3F3F"/>
                </a:solidFill>
                <a:latin typeface="Trebuchet MS" pitchFamily="34" charset="0"/>
              </a:rPr>
              <a:t>, 727</a:t>
            </a:r>
            <a:endParaRPr lang="ca-ES" sz="1100" dirty="0">
              <a:solidFill>
                <a:srgbClr val="3F3F3F"/>
              </a:solidFill>
              <a:latin typeface="Trebuchet MS" pitchFamily="34" charset="0"/>
            </a:endParaRPr>
          </a:p>
        </p:txBody>
      </p:sp>
    </p:spTree>
    <p:extLst>
      <p:ext uri="{BB962C8B-B14F-4D97-AF65-F5344CB8AC3E}">
        <p14:creationId xmlns:p14="http://schemas.microsoft.com/office/powerpoint/2010/main" val="34549053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p:nvPr/>
        </p:nvSpPr>
        <p:spPr>
          <a:xfrm>
            <a:off x="466644" y="6112859"/>
            <a:ext cx="6543676" cy="261610"/>
          </a:xfrm>
          <a:prstGeom prst="rect">
            <a:avLst/>
          </a:prstGeom>
          <a:noFill/>
        </p:spPr>
        <p:txBody>
          <a:bodyPr wrap="square" rtlCol="0">
            <a:spAutoFit/>
          </a:bodyPr>
          <a:lstStyle/>
          <a:p>
            <a:pPr algn="ctr"/>
            <a:r>
              <a:rPr lang="ca-ES" sz="1100" dirty="0" err="1">
                <a:solidFill>
                  <a:srgbClr val="3F3F3F"/>
                </a:solidFill>
                <a:latin typeface="Trebuchet MS" pitchFamily="34" charset="0"/>
              </a:rPr>
              <a:t>Takahashi</a:t>
            </a:r>
            <a:r>
              <a:rPr lang="ca-ES" sz="1100" dirty="0">
                <a:solidFill>
                  <a:srgbClr val="3F3F3F"/>
                </a:solidFill>
                <a:latin typeface="Trebuchet MS" pitchFamily="34" charset="0"/>
              </a:rPr>
              <a:t> &amp; </a:t>
            </a:r>
            <a:r>
              <a:rPr lang="ca-ES" sz="1100" dirty="0" err="1">
                <a:solidFill>
                  <a:srgbClr val="3F3F3F"/>
                </a:solidFill>
                <a:latin typeface="Trebuchet MS" pitchFamily="34" charset="0"/>
              </a:rPr>
              <a:t>Yamanaka</a:t>
            </a:r>
            <a:r>
              <a:rPr lang="ca-ES" sz="1100" dirty="0">
                <a:solidFill>
                  <a:srgbClr val="3F3F3F"/>
                </a:solidFill>
                <a:latin typeface="Trebuchet MS" pitchFamily="34" charset="0"/>
              </a:rPr>
              <a:t> (2015) </a:t>
            </a:r>
            <a:r>
              <a:rPr lang="ca-ES" sz="1100" dirty="0" err="1">
                <a:solidFill>
                  <a:srgbClr val="3F3F3F"/>
                </a:solidFill>
                <a:latin typeface="Trebuchet MS" pitchFamily="34" charset="0"/>
              </a:rPr>
              <a:t>Development</a:t>
            </a:r>
            <a:r>
              <a:rPr lang="ca-ES" sz="1100" dirty="0">
                <a:solidFill>
                  <a:srgbClr val="3F3F3F"/>
                </a:solidFill>
                <a:latin typeface="Trebuchet MS" pitchFamily="34" charset="0"/>
              </a:rPr>
              <a:t> 142:3274-3285</a:t>
            </a:r>
          </a:p>
        </p:txBody>
      </p:sp>
      <p:pic>
        <p:nvPicPr>
          <p:cNvPr id="5"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33350" y="927619"/>
            <a:ext cx="7216478" cy="503937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ángulo 5"/>
          <p:cNvSpPr/>
          <p:nvPr/>
        </p:nvSpPr>
        <p:spPr>
          <a:xfrm>
            <a:off x="6876971" y="3331562"/>
            <a:ext cx="5162550" cy="261610"/>
          </a:xfrm>
          <a:prstGeom prst="rect">
            <a:avLst/>
          </a:prstGeom>
        </p:spPr>
        <p:txBody>
          <a:bodyPr wrap="square">
            <a:spAutoFit/>
          </a:bodyPr>
          <a:lstStyle/>
          <a:p>
            <a:pPr algn="r"/>
            <a:r>
              <a:rPr lang="en-US" sz="1100" dirty="0" smtClean="0">
                <a:latin typeface="Trebuchet MS" panose="020B0603020202020204" pitchFamily="34" charset="0"/>
              </a:rPr>
              <a:t>Wang </a:t>
            </a:r>
            <a:r>
              <a:rPr lang="en-US" sz="1100" i="1" dirty="0" smtClean="0">
                <a:latin typeface="Trebuchet MS" panose="020B0603020202020204" pitchFamily="34" charset="0"/>
              </a:rPr>
              <a:t>et al </a:t>
            </a:r>
            <a:r>
              <a:rPr lang="en-US" sz="1100" dirty="0" smtClean="0">
                <a:latin typeface="Trebuchet MS" panose="020B0603020202020204" pitchFamily="34" charset="0"/>
              </a:rPr>
              <a:t>(2021) </a:t>
            </a:r>
            <a:r>
              <a:rPr lang="en-US" sz="1100" i="1" dirty="0">
                <a:latin typeface="Trebuchet MS" panose="020B0603020202020204" pitchFamily="34" charset="0"/>
              </a:rPr>
              <a:t>Nat Rev </a:t>
            </a:r>
            <a:r>
              <a:rPr lang="en-US" sz="1100" i="1" dirty="0" err="1">
                <a:latin typeface="Trebuchet MS" panose="020B0603020202020204" pitchFamily="34" charset="0"/>
              </a:rPr>
              <a:t>Mol</a:t>
            </a:r>
            <a:r>
              <a:rPr lang="en-US" sz="1100" i="1" dirty="0">
                <a:latin typeface="Trebuchet MS" panose="020B0603020202020204" pitchFamily="34" charset="0"/>
              </a:rPr>
              <a:t> Cell </a:t>
            </a:r>
            <a:r>
              <a:rPr lang="en-US" sz="1100" i="1" dirty="0" err="1" smtClean="0">
                <a:latin typeface="Trebuchet MS" panose="020B0603020202020204" pitchFamily="34" charset="0"/>
              </a:rPr>
              <a:t>Biol</a:t>
            </a:r>
            <a:r>
              <a:rPr lang="en-US" sz="1100" dirty="0" smtClean="0">
                <a:latin typeface="Trebuchet MS" panose="020B0603020202020204" pitchFamily="34" charset="0"/>
              </a:rPr>
              <a:t> </a:t>
            </a:r>
            <a:r>
              <a:rPr lang="en-US" sz="1100" b="1" dirty="0" smtClean="0">
                <a:latin typeface="Trebuchet MS" panose="020B0603020202020204" pitchFamily="34" charset="0"/>
              </a:rPr>
              <a:t>22</a:t>
            </a:r>
            <a:r>
              <a:rPr lang="en-US" sz="1100" dirty="0" smtClean="0">
                <a:latin typeface="Trebuchet MS" panose="020B0603020202020204" pitchFamily="34" charset="0"/>
              </a:rPr>
              <a:t>, 410</a:t>
            </a:r>
            <a:endParaRPr lang="ca-ES" sz="1100" dirty="0">
              <a:latin typeface="Trebuchet MS" panose="020B0603020202020204" pitchFamily="34" charset="0"/>
            </a:endParaRPr>
          </a:p>
        </p:txBody>
      </p:sp>
      <p:pic>
        <p:nvPicPr>
          <p:cNvPr id="7" name="Imagen 6"/>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90605" y="442427"/>
            <a:ext cx="6548916" cy="2743269"/>
          </a:xfrm>
          <a:prstGeom prst="rect">
            <a:avLst/>
          </a:prstGeom>
        </p:spPr>
      </p:pic>
      <p:pic>
        <p:nvPicPr>
          <p:cNvPr id="8" name="Imagen 7"/>
          <p:cNvPicPr>
            <a:picLocks noChangeAspect="1"/>
          </p:cNvPicPr>
          <p:nvPr/>
        </p:nvPicPr>
        <p:blipFill rotWithShape="1">
          <a:blip r:embed="rId5"/>
          <a:srcRect l="29762" t="18821" r="19762" b="26550"/>
          <a:stretch/>
        </p:blipFill>
        <p:spPr>
          <a:xfrm>
            <a:off x="7270204" y="3720599"/>
            <a:ext cx="4550321" cy="2768827"/>
          </a:xfrm>
          <a:prstGeom prst="rect">
            <a:avLst/>
          </a:prstGeom>
          <a:ln>
            <a:noFill/>
          </a:ln>
          <a:effectLst>
            <a:outerShdw blurRad="292100" dist="139700" dir="2700000" algn="tl" rotWithShape="0">
              <a:srgbClr val="333333">
                <a:alpha val="65000"/>
              </a:srgbClr>
            </a:outerShdw>
          </a:effectLst>
        </p:spPr>
      </p:pic>
      <p:pic>
        <p:nvPicPr>
          <p:cNvPr id="2" name="Imagen 1"/>
          <p:cNvPicPr>
            <a:picLocks noChangeAspect="1"/>
          </p:cNvPicPr>
          <p:nvPr/>
        </p:nvPicPr>
        <p:blipFill rotWithShape="1">
          <a:blip r:embed="rId6"/>
          <a:srcRect l="28360" t="35695" r="23672" b="40833"/>
          <a:stretch/>
        </p:blipFill>
        <p:spPr>
          <a:xfrm>
            <a:off x="7717959" y="5512489"/>
            <a:ext cx="4362450" cy="12007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5682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13"/>
          </p:nvPr>
        </p:nvSpPr>
        <p:spPr/>
        <p:txBody>
          <a:bodyPr/>
          <a:lstStyle/>
          <a:p>
            <a:endParaRPr lang="en-GB"/>
          </a:p>
        </p:txBody>
      </p:sp>
      <p:sp>
        <p:nvSpPr>
          <p:cNvPr id="3" name="Marcador de texto 2"/>
          <p:cNvSpPr>
            <a:spLocks noGrp="1"/>
          </p:cNvSpPr>
          <p:nvPr>
            <p:ph type="body" sz="quarter" idx="16"/>
          </p:nvPr>
        </p:nvSpPr>
        <p:spPr/>
        <p:txBody>
          <a:bodyPr/>
          <a:lstStyle/>
          <a:p>
            <a:endParaRPr lang="en-GB" dirty="0"/>
          </a:p>
        </p:txBody>
      </p:sp>
      <p:sp>
        <p:nvSpPr>
          <p:cNvPr id="4" name="Marcador de texto 3"/>
          <p:cNvSpPr>
            <a:spLocks noGrp="1"/>
          </p:cNvSpPr>
          <p:nvPr>
            <p:ph type="body" sz="quarter" idx="17"/>
          </p:nvPr>
        </p:nvSpPr>
        <p:spPr/>
        <p:txBody>
          <a:bodyPr/>
          <a:lstStyle/>
          <a:p>
            <a:endParaRPr lang="en-GB"/>
          </a:p>
        </p:txBody>
      </p:sp>
      <p:pic>
        <p:nvPicPr>
          <p:cNvPr id="7" name="Imagen 6"/>
          <p:cNvPicPr>
            <a:picLocks noChangeAspect="1"/>
          </p:cNvPicPr>
          <p:nvPr/>
        </p:nvPicPr>
        <p:blipFill>
          <a:blip r:embed="rId2"/>
          <a:stretch>
            <a:fillRect/>
          </a:stretch>
        </p:blipFill>
        <p:spPr>
          <a:xfrm>
            <a:off x="0" y="-457200"/>
            <a:ext cx="12192000" cy="7315200"/>
          </a:xfrm>
          <a:prstGeom prst="rect">
            <a:avLst/>
          </a:prstGeom>
        </p:spPr>
      </p:pic>
      <p:pic>
        <p:nvPicPr>
          <p:cNvPr id="10" name="Imagen 9"/>
          <p:cNvPicPr>
            <a:picLocks noChangeAspect="1"/>
          </p:cNvPicPr>
          <p:nvPr/>
        </p:nvPicPr>
        <p:blipFill rotWithShape="1">
          <a:blip r:embed="rId3">
            <a:clrChange>
              <a:clrFrom>
                <a:srgbClr val="FFFEFF"/>
              </a:clrFrom>
              <a:clrTo>
                <a:srgbClr val="FFFEFF">
                  <a:alpha val="0"/>
                </a:srgbClr>
              </a:clrTo>
            </a:clrChange>
          </a:blip>
          <a:srcRect l="11704" t="11206" r="11358" b="11336"/>
          <a:stretch/>
        </p:blipFill>
        <p:spPr>
          <a:xfrm>
            <a:off x="9004515" y="3648977"/>
            <a:ext cx="3187485" cy="3209023"/>
          </a:xfrm>
          <a:prstGeom prst="rect">
            <a:avLst/>
          </a:prstGeom>
        </p:spPr>
      </p:pic>
    </p:spTree>
    <p:extLst>
      <p:ext uri="{BB962C8B-B14F-4D97-AF65-F5344CB8AC3E}">
        <p14:creationId xmlns:p14="http://schemas.microsoft.com/office/powerpoint/2010/main" val="1607122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Forum 30 Theme">
      <a:dk1>
        <a:srgbClr val="595959"/>
      </a:dk1>
      <a:lt1>
        <a:srgbClr val="FFFFFF"/>
      </a:lt1>
      <a:dk2>
        <a:srgbClr val="425B76"/>
      </a:dk2>
      <a:lt2>
        <a:srgbClr val="E8E8E8"/>
      </a:lt2>
      <a:accent1>
        <a:srgbClr val="425B76"/>
      </a:accent1>
      <a:accent2>
        <a:srgbClr val="FAA61A"/>
      </a:accent2>
      <a:accent3>
        <a:srgbClr val="D8D8D8"/>
      </a:accent3>
      <a:accent4>
        <a:srgbClr val="FFFFFF"/>
      </a:accent4>
      <a:accent5>
        <a:srgbClr val="FFFFFF"/>
      </a:accent5>
      <a:accent6>
        <a:srgbClr val="FFFFFF"/>
      </a:accent6>
      <a:hlink>
        <a:srgbClr val="FAA61A"/>
      </a:hlink>
      <a:folHlink>
        <a:srgbClr val="E5900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c76a06a-cd16-427e-91a1-cd5451a0a4bd">
      <UserInfo>
        <DisplayName>SharingLinks.70c60efe-c505-471c-83a3-d1e46d627821.OrganizationView.b73ecb0b-61fc-4278-aaaa-6f01623ae636</DisplayName>
        <AccountId>251</AccountId>
        <AccountType/>
      </UserInfo>
      <UserInfo>
        <DisplayName>Eoin McGrath</DisplayName>
        <AccountId>35</AccountId>
        <AccountType/>
      </UserInfo>
      <UserInfo>
        <DisplayName>Robert Eich</DisplayName>
        <AccountId>337</AccountId>
        <AccountType/>
      </UserInfo>
      <UserInfo>
        <DisplayName>Beatriz Perez</DisplayName>
        <AccountId>28</AccountId>
        <AccountType/>
      </UserInfo>
      <UserInfo>
        <DisplayName>Wendy Becerra</DisplayName>
        <AccountId>37</AccountId>
        <AccountType/>
      </UserInfo>
    </SharedWithUsers>
    <lcf76f155ced4ddcb4097134ff3c332f xmlns="08e3d5ac-ca22-4e28-9f1e-d2fd086a49d3">
      <Terms xmlns="http://schemas.microsoft.com/office/infopath/2007/PartnerControls"/>
    </lcf76f155ced4ddcb4097134ff3c332f>
    <TaxCatchAll xmlns="0c76a06a-cd16-427e-91a1-cd5451a0a4bd" xsi:nil="true"/>
    <MediaLengthInSeconds xmlns="08e3d5ac-ca22-4e28-9f1e-d2fd086a49d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6AF7C6DDDA8A4FAC9C12D744BD9A49" ma:contentTypeVersion="15" ma:contentTypeDescription="Create a new document." ma:contentTypeScope="" ma:versionID="0c3b8b9268f3bbe46e7df436748fb7aa">
  <xsd:schema xmlns:xsd="http://www.w3.org/2001/XMLSchema" xmlns:xs="http://www.w3.org/2001/XMLSchema" xmlns:p="http://schemas.microsoft.com/office/2006/metadata/properties" xmlns:ns2="0c76a06a-cd16-427e-91a1-cd5451a0a4bd" xmlns:ns3="08e3d5ac-ca22-4e28-9f1e-d2fd086a49d3" targetNamespace="http://schemas.microsoft.com/office/2006/metadata/properties" ma:root="true" ma:fieldsID="e83fe8c07e5ccd3532482a5a894fe3e4" ns2:_="" ns3:_="">
    <xsd:import namespace="0c76a06a-cd16-427e-91a1-cd5451a0a4bd"/>
    <xsd:import namespace="08e3d5ac-ca22-4e28-9f1e-d2fd086a49d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bjectDetectorVersions"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76a06a-cd16-427e-91a1-cd5451a0a4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5b8631-821b-43fa-8e02-b25f38415ba2}" ma:internalName="TaxCatchAll" ma:showField="CatchAllData" ma:web="0c76a06a-cd16-427e-91a1-cd5451a0a4b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8e3d5ac-ca22-4e28-9f1e-d2fd086a49d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3c0b10b-f899-45ff-8635-b8f7b60ab2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E3907B-B0AD-4A7D-9C9A-5E1F61EB995A}">
  <ds:schemaRefs>
    <ds:schemaRef ds:uri="http://schemas.microsoft.com/office/2006/documentManagement/types"/>
    <ds:schemaRef ds:uri="http://schemas.microsoft.com/office/infopath/2007/PartnerControls"/>
    <ds:schemaRef ds:uri="http://purl.org/dc/dcmitype/"/>
    <ds:schemaRef ds:uri="http://purl.org/dc/elements/1.1/"/>
    <ds:schemaRef ds:uri="http://schemas.microsoft.com/office/2006/metadata/properties"/>
    <ds:schemaRef ds:uri="http://purl.org/dc/terms/"/>
    <ds:schemaRef ds:uri="http://schemas.openxmlformats.org/package/2006/metadata/core-properties"/>
    <ds:schemaRef ds:uri="08e3d5ac-ca22-4e28-9f1e-d2fd086a49d3"/>
    <ds:schemaRef ds:uri="0c76a06a-cd16-427e-91a1-cd5451a0a4bd"/>
    <ds:schemaRef ds:uri="http://www.w3.org/XML/1998/namespace"/>
  </ds:schemaRefs>
</ds:datastoreItem>
</file>

<file path=customXml/itemProps2.xml><?xml version="1.0" encoding="utf-8"?>
<ds:datastoreItem xmlns:ds="http://schemas.openxmlformats.org/officeDocument/2006/customXml" ds:itemID="{8D6D922C-74E6-408C-8DC5-7E2C56C7CF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76a06a-cd16-427e-91a1-cd5451a0a4bd"/>
    <ds:schemaRef ds:uri="08e3d5ac-ca22-4e28-9f1e-d2fd086a49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871B58-B11B-4962-9400-11C829502A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4080</TotalTime>
  <Words>1388</Words>
  <Application>Microsoft Office PowerPoint</Application>
  <PresentationFormat>Panorámica</PresentationFormat>
  <Paragraphs>144</Paragraphs>
  <Slides>20</Slides>
  <Notes>9</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20</vt:i4>
      </vt:variant>
    </vt:vector>
  </HeadingPairs>
  <TitlesOfParts>
    <vt:vector size="31" baseType="lpstr">
      <vt:lpstr>Aptos</vt:lpstr>
      <vt:lpstr>Aptos Display</vt:lpstr>
      <vt:lpstr>Arial</vt:lpstr>
      <vt:lpstr>Calibri</vt:lpstr>
      <vt:lpstr>Montserrat</vt:lpstr>
      <vt:lpstr>Tahoma</vt:lpstr>
      <vt:lpstr>Times New Roman</vt:lpstr>
      <vt:lpstr>Trebuchet MS</vt:lpstr>
      <vt:lpstr>Verdana</vt:lpstr>
      <vt:lpstr>Wingdings</vt:lpstr>
      <vt:lpstr>Custom Design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Rabe</dc:creator>
  <cp:lastModifiedBy>Joaquim Vives Armengol</cp:lastModifiedBy>
  <cp:revision>72</cp:revision>
  <cp:lastPrinted>2024-11-11T09:33:02Z</cp:lastPrinted>
  <dcterms:created xsi:type="dcterms:W3CDTF">2019-10-16T18:24:22Z</dcterms:created>
  <dcterms:modified xsi:type="dcterms:W3CDTF">2024-11-12T09:14:49Z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0x010100606AF7C6DDDA8A4FAC9C12D744BD9A49</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